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33"/>
  </p:notesMasterIdLst>
  <p:sldIdLst>
    <p:sldId id="256" r:id="rId3"/>
    <p:sldId id="257" r:id="rId4"/>
    <p:sldId id="286" r:id="rId5"/>
    <p:sldId id="259" r:id="rId6"/>
    <p:sldId id="313" r:id="rId7"/>
    <p:sldId id="261" r:id="rId8"/>
    <p:sldId id="262" r:id="rId9"/>
    <p:sldId id="314" r:id="rId10"/>
    <p:sldId id="264" r:id="rId11"/>
    <p:sldId id="315" r:id="rId12"/>
    <p:sldId id="266" r:id="rId13"/>
    <p:sldId id="267" r:id="rId14"/>
    <p:sldId id="268" r:id="rId15"/>
    <p:sldId id="316" r:id="rId16"/>
    <p:sldId id="270" r:id="rId17"/>
    <p:sldId id="271" r:id="rId18"/>
    <p:sldId id="272" r:id="rId19"/>
    <p:sldId id="317" r:id="rId20"/>
    <p:sldId id="274" r:id="rId21"/>
    <p:sldId id="275" r:id="rId22"/>
    <p:sldId id="276" r:id="rId23"/>
    <p:sldId id="321" r:id="rId24"/>
    <p:sldId id="282" r:id="rId25"/>
    <p:sldId id="320" r:id="rId26"/>
    <p:sldId id="324" r:id="rId27"/>
    <p:sldId id="284" r:id="rId28"/>
    <p:sldId id="323" r:id="rId29"/>
    <p:sldId id="280" r:id="rId30"/>
    <p:sldId id="278" r:id="rId31"/>
    <p:sldId id="285" r:id="rId32"/>
  </p:sldIdLst>
  <p:sldSz cx="9144000" cy="5143500" type="screen16x9"/>
  <p:notesSz cx="6858000" cy="9144000"/>
  <p:embeddedFontLst>
    <p:embeddedFont>
      <p:font typeface="Barlow" panose="00000500000000000000" pitchFamily="2"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Didact Gothic" panose="00000500000000000000" pitchFamily="2" charset="0"/>
      <p:regular r:id="rId42"/>
    </p:embeddedFont>
    <p:embeddedFont>
      <p:font typeface="Fira Sans Extra Condensed Medium" panose="020B060402020202020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Montserrat SemiBold" panose="00000700000000000000" pitchFamily="2" charset="0"/>
      <p:regular r:id="rId51"/>
      <p:bold r:id="rId52"/>
      <p:italic r:id="rId53"/>
      <p:boldItalic r:id="rId54"/>
    </p:embeddedFont>
    <p:embeddedFont>
      <p:font typeface="Noto Sans Symbols" panose="020B0604020202020204"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5CzJhmEt1OJoGfXBOCh7qPbFY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EDBDA-6F82-4D51-B36B-5D9C35CD64FC}" v="16" dt="2023-09-24T07:25:00.8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6"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54" Type="http://schemas.openxmlformats.org/officeDocument/2006/relationships/font" Target="fonts/font21.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ke Temmerman" userId="75c03dc2-74da-4310-87f5-d8417250a9f7" providerId="ADAL" clId="{670EDBDA-6F82-4D51-B36B-5D9C35CD64FC}"/>
    <pc:docChg chg="undo custSel addSld delSld modSld">
      <pc:chgData name="Joke Temmerman" userId="75c03dc2-74da-4310-87f5-d8417250a9f7" providerId="ADAL" clId="{670EDBDA-6F82-4D51-B36B-5D9C35CD64FC}" dt="2023-09-24T15:13:09.456" v="56" actId="14100"/>
      <pc:docMkLst>
        <pc:docMk/>
      </pc:docMkLst>
      <pc:sldChg chg="modSp mod">
        <pc:chgData name="Joke Temmerman" userId="75c03dc2-74da-4310-87f5-d8417250a9f7" providerId="ADAL" clId="{670EDBDA-6F82-4D51-B36B-5D9C35CD64FC}" dt="2023-09-24T10:00:54.148" v="32" actId="1076"/>
        <pc:sldMkLst>
          <pc:docMk/>
          <pc:sldMk cId="0" sldId="256"/>
        </pc:sldMkLst>
        <pc:spChg chg="mod">
          <ac:chgData name="Joke Temmerman" userId="75c03dc2-74da-4310-87f5-d8417250a9f7" providerId="ADAL" clId="{670EDBDA-6F82-4D51-B36B-5D9C35CD64FC}" dt="2023-09-24T10:00:54.148" v="32" actId="1076"/>
          <ac:spMkLst>
            <pc:docMk/>
            <pc:sldMk cId="0" sldId="256"/>
            <ac:spMk id="105" creationId="{00000000-0000-0000-0000-000000000000}"/>
          </ac:spMkLst>
        </pc:spChg>
      </pc:sldChg>
      <pc:sldChg chg="modSp mod">
        <pc:chgData name="Joke Temmerman" userId="75c03dc2-74da-4310-87f5-d8417250a9f7" providerId="ADAL" clId="{670EDBDA-6F82-4D51-B36B-5D9C35CD64FC}" dt="2023-09-24T15:12:38.579" v="33" actId="12"/>
        <pc:sldMkLst>
          <pc:docMk/>
          <pc:sldMk cId="0" sldId="276"/>
        </pc:sldMkLst>
        <pc:spChg chg="mod">
          <ac:chgData name="Joke Temmerman" userId="75c03dc2-74da-4310-87f5-d8417250a9f7" providerId="ADAL" clId="{670EDBDA-6F82-4D51-B36B-5D9C35CD64FC}" dt="2023-09-24T15:12:38.579" v="33" actId="12"/>
          <ac:spMkLst>
            <pc:docMk/>
            <pc:sldMk cId="0" sldId="276"/>
            <ac:spMk id="263" creationId="{00000000-0000-0000-0000-000000000000}"/>
          </ac:spMkLst>
        </pc:spChg>
      </pc:sldChg>
      <pc:sldChg chg="modSp mod">
        <pc:chgData name="Joke Temmerman" userId="75c03dc2-74da-4310-87f5-d8417250a9f7" providerId="ADAL" clId="{670EDBDA-6F82-4D51-B36B-5D9C35CD64FC}" dt="2023-09-24T07:25:09.236" v="30" actId="14100"/>
        <pc:sldMkLst>
          <pc:docMk/>
          <pc:sldMk cId="0" sldId="278"/>
        </pc:sldMkLst>
        <pc:spChg chg="mod">
          <ac:chgData name="Joke Temmerman" userId="75c03dc2-74da-4310-87f5-d8417250a9f7" providerId="ADAL" clId="{670EDBDA-6F82-4D51-B36B-5D9C35CD64FC}" dt="2023-09-24T07:25:09.236" v="30" actId="14100"/>
          <ac:spMkLst>
            <pc:docMk/>
            <pc:sldMk cId="0" sldId="278"/>
            <ac:spMk id="279" creationId="{00000000-0000-0000-0000-000000000000}"/>
          </ac:spMkLst>
        </pc:spChg>
      </pc:sldChg>
      <pc:sldChg chg="modSp mod">
        <pc:chgData name="Joke Temmerman" userId="75c03dc2-74da-4310-87f5-d8417250a9f7" providerId="ADAL" clId="{670EDBDA-6F82-4D51-B36B-5D9C35CD64FC}" dt="2023-09-24T15:13:09.456" v="56" actId="14100"/>
        <pc:sldMkLst>
          <pc:docMk/>
          <pc:sldMk cId="0" sldId="280"/>
        </pc:sldMkLst>
        <pc:spChg chg="mod">
          <ac:chgData name="Joke Temmerman" userId="75c03dc2-74da-4310-87f5-d8417250a9f7" providerId="ADAL" clId="{670EDBDA-6F82-4D51-B36B-5D9C35CD64FC}" dt="2023-09-24T15:13:09.456" v="56" actId="14100"/>
          <ac:spMkLst>
            <pc:docMk/>
            <pc:sldMk cId="0" sldId="280"/>
            <ac:spMk id="293" creationId="{00000000-0000-0000-0000-000000000000}"/>
          </ac:spMkLst>
        </pc:spChg>
      </pc:sldChg>
      <pc:sldChg chg="modSp mod">
        <pc:chgData name="Joke Temmerman" userId="75c03dc2-74da-4310-87f5-d8417250a9f7" providerId="ADAL" clId="{670EDBDA-6F82-4D51-B36B-5D9C35CD64FC}" dt="2023-09-24T15:12:45.740" v="34" actId="20577"/>
        <pc:sldMkLst>
          <pc:docMk/>
          <pc:sldMk cId="0" sldId="282"/>
        </pc:sldMkLst>
        <pc:spChg chg="mod">
          <ac:chgData name="Joke Temmerman" userId="75c03dc2-74da-4310-87f5-d8417250a9f7" providerId="ADAL" clId="{670EDBDA-6F82-4D51-B36B-5D9C35CD64FC}" dt="2023-09-24T15:12:45.740" v="34" actId="20577"/>
          <ac:spMkLst>
            <pc:docMk/>
            <pc:sldMk cId="0" sldId="282"/>
            <ac:spMk id="306" creationId="{00000000-0000-0000-0000-000000000000}"/>
          </ac:spMkLst>
        </pc:spChg>
      </pc:sldChg>
      <pc:sldChg chg="modSp mod">
        <pc:chgData name="Joke Temmerman" userId="75c03dc2-74da-4310-87f5-d8417250a9f7" providerId="ADAL" clId="{670EDBDA-6F82-4D51-B36B-5D9C35CD64FC}" dt="2023-09-24T15:12:59.366" v="55" actId="20577"/>
        <pc:sldMkLst>
          <pc:docMk/>
          <pc:sldMk cId="0" sldId="284"/>
        </pc:sldMkLst>
        <pc:spChg chg="mod">
          <ac:chgData name="Joke Temmerman" userId="75c03dc2-74da-4310-87f5-d8417250a9f7" providerId="ADAL" clId="{670EDBDA-6F82-4D51-B36B-5D9C35CD64FC}" dt="2023-09-24T15:12:59.366" v="55" actId="20577"/>
          <ac:spMkLst>
            <pc:docMk/>
            <pc:sldMk cId="0" sldId="284"/>
            <ac:spMk id="323" creationId="{00000000-0000-0000-0000-000000000000}"/>
          </ac:spMkLst>
        </pc:spChg>
      </pc:sldChg>
      <pc:sldChg chg="modSp">
        <pc:chgData name="Joke Temmerman" userId="75c03dc2-74da-4310-87f5-d8417250a9f7" providerId="ADAL" clId="{670EDBDA-6F82-4D51-B36B-5D9C35CD64FC}" dt="2023-09-24T07:13:50.224" v="0" actId="20577"/>
        <pc:sldMkLst>
          <pc:docMk/>
          <pc:sldMk cId="0" sldId="286"/>
        </pc:sldMkLst>
        <pc:graphicFrameChg chg="mod">
          <ac:chgData name="Joke Temmerman" userId="75c03dc2-74da-4310-87f5-d8417250a9f7" providerId="ADAL" clId="{670EDBDA-6F82-4D51-B36B-5D9C35CD64FC}" dt="2023-09-24T07:13:50.224" v="0" actId="20577"/>
          <ac:graphicFrameMkLst>
            <pc:docMk/>
            <pc:sldMk cId="0" sldId="286"/>
            <ac:graphicFrameMk id="2" creationId="{EC607CFD-3FE9-C762-D9D1-C780335E717A}"/>
          </ac:graphicFrameMkLst>
        </pc:graphicFrameChg>
      </pc:sldChg>
      <pc:sldChg chg="modSp">
        <pc:chgData name="Joke Temmerman" userId="75c03dc2-74da-4310-87f5-d8417250a9f7" providerId="ADAL" clId="{670EDBDA-6F82-4D51-B36B-5D9C35CD64FC}" dt="2023-09-24T07:13:55.927" v="2" actId="20577"/>
        <pc:sldMkLst>
          <pc:docMk/>
          <pc:sldMk cId="303382200" sldId="313"/>
        </pc:sldMkLst>
        <pc:graphicFrameChg chg="mod">
          <ac:chgData name="Joke Temmerman" userId="75c03dc2-74da-4310-87f5-d8417250a9f7" providerId="ADAL" clId="{670EDBDA-6F82-4D51-B36B-5D9C35CD64FC}" dt="2023-09-24T07:13:55.927" v="2" actId="20577"/>
          <ac:graphicFrameMkLst>
            <pc:docMk/>
            <pc:sldMk cId="303382200" sldId="313"/>
            <ac:graphicFrameMk id="3" creationId="{44A3E38D-4E45-6601-79F7-82A407BF5558}"/>
          </ac:graphicFrameMkLst>
        </pc:graphicFrameChg>
      </pc:sldChg>
      <pc:sldChg chg="modSp">
        <pc:chgData name="Joke Temmerman" userId="75c03dc2-74da-4310-87f5-d8417250a9f7" providerId="ADAL" clId="{670EDBDA-6F82-4D51-B36B-5D9C35CD64FC}" dt="2023-09-24T07:14:00.193" v="4" actId="20577"/>
        <pc:sldMkLst>
          <pc:docMk/>
          <pc:sldMk cId="3779950196" sldId="314"/>
        </pc:sldMkLst>
        <pc:graphicFrameChg chg="mod">
          <ac:chgData name="Joke Temmerman" userId="75c03dc2-74da-4310-87f5-d8417250a9f7" providerId="ADAL" clId="{670EDBDA-6F82-4D51-B36B-5D9C35CD64FC}" dt="2023-09-24T07:14:00.193" v="4" actId="20577"/>
          <ac:graphicFrameMkLst>
            <pc:docMk/>
            <pc:sldMk cId="3779950196" sldId="314"/>
            <ac:graphicFrameMk id="3" creationId="{44A3E38D-4E45-6601-79F7-82A407BF5558}"/>
          </ac:graphicFrameMkLst>
        </pc:graphicFrameChg>
      </pc:sldChg>
      <pc:sldChg chg="modSp">
        <pc:chgData name="Joke Temmerman" userId="75c03dc2-74da-4310-87f5-d8417250a9f7" providerId="ADAL" clId="{670EDBDA-6F82-4D51-B36B-5D9C35CD64FC}" dt="2023-09-24T07:14:03.139" v="6" actId="20577"/>
        <pc:sldMkLst>
          <pc:docMk/>
          <pc:sldMk cId="3802800751" sldId="315"/>
        </pc:sldMkLst>
        <pc:graphicFrameChg chg="mod">
          <ac:chgData name="Joke Temmerman" userId="75c03dc2-74da-4310-87f5-d8417250a9f7" providerId="ADAL" clId="{670EDBDA-6F82-4D51-B36B-5D9C35CD64FC}" dt="2023-09-24T07:14:03.139" v="6" actId="20577"/>
          <ac:graphicFrameMkLst>
            <pc:docMk/>
            <pc:sldMk cId="3802800751" sldId="315"/>
            <ac:graphicFrameMk id="3" creationId="{44A3E38D-4E45-6601-79F7-82A407BF5558}"/>
          </ac:graphicFrameMkLst>
        </pc:graphicFrameChg>
      </pc:sldChg>
      <pc:sldChg chg="modSp">
        <pc:chgData name="Joke Temmerman" userId="75c03dc2-74da-4310-87f5-d8417250a9f7" providerId="ADAL" clId="{670EDBDA-6F82-4D51-B36B-5D9C35CD64FC}" dt="2023-09-24T07:14:06.945" v="8" actId="20577"/>
        <pc:sldMkLst>
          <pc:docMk/>
          <pc:sldMk cId="4281390061" sldId="316"/>
        </pc:sldMkLst>
        <pc:graphicFrameChg chg="mod">
          <ac:chgData name="Joke Temmerman" userId="75c03dc2-74da-4310-87f5-d8417250a9f7" providerId="ADAL" clId="{670EDBDA-6F82-4D51-B36B-5D9C35CD64FC}" dt="2023-09-24T07:14:06.945" v="8" actId="20577"/>
          <ac:graphicFrameMkLst>
            <pc:docMk/>
            <pc:sldMk cId="4281390061" sldId="316"/>
            <ac:graphicFrameMk id="3" creationId="{44A3E38D-4E45-6601-79F7-82A407BF5558}"/>
          </ac:graphicFrameMkLst>
        </pc:graphicFrameChg>
      </pc:sldChg>
      <pc:sldChg chg="modSp">
        <pc:chgData name="Joke Temmerman" userId="75c03dc2-74da-4310-87f5-d8417250a9f7" providerId="ADAL" clId="{670EDBDA-6F82-4D51-B36B-5D9C35CD64FC}" dt="2023-09-24T07:14:11.474" v="10" actId="20577"/>
        <pc:sldMkLst>
          <pc:docMk/>
          <pc:sldMk cId="1713984879" sldId="317"/>
        </pc:sldMkLst>
        <pc:graphicFrameChg chg="mod">
          <ac:chgData name="Joke Temmerman" userId="75c03dc2-74da-4310-87f5-d8417250a9f7" providerId="ADAL" clId="{670EDBDA-6F82-4D51-B36B-5D9C35CD64FC}" dt="2023-09-24T07:14:11.474" v="10" actId="20577"/>
          <ac:graphicFrameMkLst>
            <pc:docMk/>
            <pc:sldMk cId="1713984879" sldId="317"/>
            <ac:graphicFrameMk id="3" creationId="{44A3E38D-4E45-6601-79F7-82A407BF5558}"/>
          </ac:graphicFrameMkLst>
        </pc:graphicFrameChg>
      </pc:sldChg>
      <pc:sldChg chg="del">
        <pc:chgData name="Joke Temmerman" userId="75c03dc2-74da-4310-87f5-d8417250a9f7" providerId="ADAL" clId="{670EDBDA-6F82-4D51-B36B-5D9C35CD64FC}" dt="2023-09-24T07:15:04.491" v="14" actId="47"/>
        <pc:sldMkLst>
          <pc:docMk/>
          <pc:sldMk cId="3617361389" sldId="318"/>
        </pc:sldMkLst>
      </pc:sldChg>
      <pc:sldChg chg="del">
        <pc:chgData name="Joke Temmerman" userId="75c03dc2-74da-4310-87f5-d8417250a9f7" providerId="ADAL" clId="{670EDBDA-6F82-4D51-B36B-5D9C35CD64FC}" dt="2023-09-24T07:14:25.173" v="12" actId="47"/>
        <pc:sldMkLst>
          <pc:docMk/>
          <pc:sldMk cId="2547275119" sldId="319"/>
        </pc:sldMkLst>
      </pc:sldChg>
      <pc:sldChg chg="modSp mod">
        <pc:chgData name="Joke Temmerman" userId="75c03dc2-74da-4310-87f5-d8417250a9f7" providerId="ADAL" clId="{670EDBDA-6F82-4D51-B36B-5D9C35CD64FC}" dt="2023-09-24T15:12:47.934" v="35" actId="20577"/>
        <pc:sldMkLst>
          <pc:docMk/>
          <pc:sldMk cId="857111203" sldId="320"/>
        </pc:sldMkLst>
        <pc:spChg chg="mod">
          <ac:chgData name="Joke Temmerman" userId="75c03dc2-74da-4310-87f5-d8417250a9f7" providerId="ADAL" clId="{670EDBDA-6F82-4D51-B36B-5D9C35CD64FC}" dt="2023-09-24T15:12:47.934" v="35" actId="20577"/>
          <ac:spMkLst>
            <pc:docMk/>
            <pc:sldMk cId="857111203" sldId="320"/>
            <ac:spMk id="306" creationId="{00000000-0000-0000-0000-000000000000}"/>
          </ac:spMkLst>
        </pc:spChg>
      </pc:sldChg>
      <pc:sldChg chg="add">
        <pc:chgData name="Joke Temmerman" userId="75c03dc2-74da-4310-87f5-d8417250a9f7" providerId="ADAL" clId="{670EDBDA-6F82-4D51-B36B-5D9C35CD64FC}" dt="2023-09-24T07:14:23.619" v="11"/>
        <pc:sldMkLst>
          <pc:docMk/>
          <pc:sldMk cId="865432243" sldId="321"/>
        </pc:sldMkLst>
      </pc:sldChg>
      <pc:sldChg chg="add del">
        <pc:chgData name="Joke Temmerman" userId="75c03dc2-74da-4310-87f5-d8417250a9f7" providerId="ADAL" clId="{670EDBDA-6F82-4D51-B36B-5D9C35CD64FC}" dt="2023-09-24T07:25:00.871" v="29"/>
        <pc:sldMkLst>
          <pc:docMk/>
          <pc:sldMk cId="3263058949" sldId="323"/>
        </pc:sldMkLst>
      </pc:sldChg>
      <pc:sldChg chg="add">
        <pc:chgData name="Joke Temmerman" userId="75c03dc2-74da-4310-87f5-d8417250a9f7" providerId="ADAL" clId="{670EDBDA-6F82-4D51-B36B-5D9C35CD64FC}" dt="2023-09-24T07:15:02.623" v="13"/>
        <pc:sldMkLst>
          <pc:docMk/>
          <pc:sldMk cId="3439249949" sldId="324"/>
        </pc:sldMkLst>
      </pc:sldChg>
    </pc:docChg>
  </pc:docChgLst>
  <pc:docChgLst>
    <pc:chgData name="Joke Temmerman" userId="75c03dc2-74da-4310-87f5-d8417250a9f7" providerId="ADAL" clId="{7BD77A21-4FC3-4590-85B1-892AFE53096F}"/>
    <pc:docChg chg="undo custSel addSld delSld modSld sldOrd">
      <pc:chgData name="Joke Temmerman" userId="75c03dc2-74da-4310-87f5-d8417250a9f7" providerId="ADAL" clId="{7BD77A21-4FC3-4590-85B1-892AFE53096F}" dt="2023-09-21T13:11:42.730" v="910" actId="20577"/>
      <pc:docMkLst>
        <pc:docMk/>
      </pc:docMkLst>
      <pc:sldChg chg="modSp mod">
        <pc:chgData name="Joke Temmerman" userId="75c03dc2-74da-4310-87f5-d8417250a9f7" providerId="ADAL" clId="{7BD77A21-4FC3-4590-85B1-892AFE53096F}" dt="2023-09-21T12:02:26.937" v="905" actId="1076"/>
        <pc:sldMkLst>
          <pc:docMk/>
          <pc:sldMk cId="0" sldId="256"/>
        </pc:sldMkLst>
        <pc:spChg chg="mod">
          <ac:chgData name="Joke Temmerman" userId="75c03dc2-74da-4310-87f5-d8417250a9f7" providerId="ADAL" clId="{7BD77A21-4FC3-4590-85B1-892AFE53096F}" dt="2023-09-21T12:02:26.937" v="905" actId="1076"/>
          <ac:spMkLst>
            <pc:docMk/>
            <pc:sldMk cId="0" sldId="256"/>
            <ac:spMk id="105" creationId="{00000000-0000-0000-0000-000000000000}"/>
          </ac:spMkLst>
        </pc:spChg>
      </pc:sldChg>
      <pc:sldChg chg="addSp modSp mod">
        <pc:chgData name="Joke Temmerman" userId="75c03dc2-74da-4310-87f5-d8417250a9f7" providerId="ADAL" clId="{7BD77A21-4FC3-4590-85B1-892AFE53096F}" dt="2023-09-21T11:16:28.067" v="868" actId="20577"/>
        <pc:sldMkLst>
          <pc:docMk/>
          <pc:sldMk cId="0" sldId="257"/>
        </pc:sldMkLst>
        <pc:spChg chg="mod">
          <ac:chgData name="Joke Temmerman" userId="75c03dc2-74da-4310-87f5-d8417250a9f7" providerId="ADAL" clId="{7BD77A21-4FC3-4590-85B1-892AFE53096F}" dt="2023-09-21T11:16:28.067" v="868" actId="20577"/>
          <ac:spMkLst>
            <pc:docMk/>
            <pc:sldMk cId="0" sldId="257"/>
            <ac:spMk id="112" creationId="{00000000-0000-0000-0000-000000000000}"/>
          </ac:spMkLst>
        </pc:spChg>
        <pc:picChg chg="add mod">
          <ac:chgData name="Joke Temmerman" userId="75c03dc2-74da-4310-87f5-d8417250a9f7" providerId="ADAL" clId="{7BD77A21-4FC3-4590-85B1-892AFE53096F}" dt="2023-09-21T11:16:15.186" v="858"/>
          <ac:picMkLst>
            <pc:docMk/>
            <pc:sldMk cId="0" sldId="257"/>
            <ac:picMk id="2" creationId="{9306E0D8-1682-3999-FD7E-236B65A50FE9}"/>
          </ac:picMkLst>
        </pc:picChg>
      </pc:sldChg>
      <pc:sldChg chg="del">
        <pc:chgData name="Joke Temmerman" userId="75c03dc2-74da-4310-87f5-d8417250a9f7" providerId="ADAL" clId="{7BD77A21-4FC3-4590-85B1-892AFE53096F}" dt="2023-09-21T09:53:05.919" v="203" actId="47"/>
        <pc:sldMkLst>
          <pc:docMk/>
          <pc:sldMk cId="0" sldId="258"/>
        </pc:sldMkLst>
      </pc:sldChg>
      <pc:sldChg chg="modSp mod chgLayout">
        <pc:chgData name="Joke Temmerman" userId="75c03dc2-74da-4310-87f5-d8417250a9f7" providerId="ADAL" clId="{7BD77A21-4FC3-4590-85B1-892AFE53096F}" dt="2023-09-21T10:33:51.534" v="832" actId="700"/>
        <pc:sldMkLst>
          <pc:docMk/>
          <pc:sldMk cId="0" sldId="259"/>
        </pc:sldMkLst>
        <pc:spChg chg="mod ord">
          <ac:chgData name="Joke Temmerman" userId="75c03dc2-74da-4310-87f5-d8417250a9f7" providerId="ADAL" clId="{7BD77A21-4FC3-4590-85B1-892AFE53096F}" dt="2023-09-21T10:33:51.534" v="832" actId="700"/>
          <ac:spMkLst>
            <pc:docMk/>
            <pc:sldMk cId="0" sldId="259"/>
            <ac:spMk id="126" creationId="{00000000-0000-0000-0000-000000000000}"/>
          </ac:spMkLst>
        </pc:spChg>
        <pc:spChg chg="mod ord">
          <ac:chgData name="Joke Temmerman" userId="75c03dc2-74da-4310-87f5-d8417250a9f7" providerId="ADAL" clId="{7BD77A21-4FC3-4590-85B1-892AFE53096F}" dt="2023-09-21T10:33:51.534" v="832" actId="700"/>
          <ac:spMkLst>
            <pc:docMk/>
            <pc:sldMk cId="0" sldId="259"/>
            <ac:spMk id="127" creationId="{00000000-0000-0000-0000-000000000000}"/>
          </ac:spMkLst>
        </pc:spChg>
      </pc:sldChg>
      <pc:sldChg chg="del">
        <pc:chgData name="Joke Temmerman" userId="75c03dc2-74da-4310-87f5-d8417250a9f7" providerId="ADAL" clId="{7BD77A21-4FC3-4590-85B1-892AFE53096F}" dt="2023-09-21T09:53:37.305" v="216" actId="47"/>
        <pc:sldMkLst>
          <pc:docMk/>
          <pc:sldMk cId="0" sldId="260"/>
        </pc:sldMkLst>
      </pc:sldChg>
      <pc:sldChg chg="addSp delSp modSp mod modClrScheme chgLayout">
        <pc:chgData name="Joke Temmerman" userId="75c03dc2-74da-4310-87f5-d8417250a9f7" providerId="ADAL" clId="{7BD77A21-4FC3-4590-85B1-892AFE53096F}" dt="2023-09-21T11:34:56.493" v="877" actId="122"/>
        <pc:sldMkLst>
          <pc:docMk/>
          <pc:sldMk cId="0" sldId="261"/>
        </pc:sldMkLst>
        <pc:spChg chg="add del mod ord">
          <ac:chgData name="Joke Temmerman" userId="75c03dc2-74da-4310-87f5-d8417250a9f7" providerId="ADAL" clId="{7BD77A21-4FC3-4590-85B1-892AFE53096F}" dt="2023-09-21T10:25:21.851" v="666" actId="700"/>
          <ac:spMkLst>
            <pc:docMk/>
            <pc:sldMk cId="0" sldId="261"/>
            <ac:spMk id="2" creationId="{4D6015E4-BD6C-AFD4-38AD-AAF1F8E6AF74}"/>
          </ac:spMkLst>
        </pc:spChg>
        <pc:spChg chg="add del mod ord">
          <ac:chgData name="Joke Temmerman" userId="75c03dc2-74da-4310-87f5-d8417250a9f7" providerId="ADAL" clId="{7BD77A21-4FC3-4590-85B1-892AFE53096F}" dt="2023-09-21T10:25:21.851" v="666" actId="700"/>
          <ac:spMkLst>
            <pc:docMk/>
            <pc:sldMk cId="0" sldId="261"/>
            <ac:spMk id="3" creationId="{8B406E13-4E85-2855-6B6A-B2B1828DB092}"/>
          </ac:spMkLst>
        </pc:spChg>
        <pc:spChg chg="add del mod ord">
          <ac:chgData name="Joke Temmerman" userId="75c03dc2-74da-4310-87f5-d8417250a9f7" providerId="ADAL" clId="{7BD77A21-4FC3-4590-85B1-892AFE53096F}" dt="2023-09-21T10:25:21.851" v="666" actId="700"/>
          <ac:spMkLst>
            <pc:docMk/>
            <pc:sldMk cId="0" sldId="261"/>
            <ac:spMk id="4" creationId="{E0DED21B-A76D-9C7C-E82C-7EAE0F33A3B0}"/>
          </ac:spMkLst>
        </pc:spChg>
        <pc:spChg chg="add del mod ord">
          <ac:chgData name="Joke Temmerman" userId="75c03dc2-74da-4310-87f5-d8417250a9f7" providerId="ADAL" clId="{7BD77A21-4FC3-4590-85B1-892AFE53096F}" dt="2023-09-21T10:25:21.851" v="666" actId="700"/>
          <ac:spMkLst>
            <pc:docMk/>
            <pc:sldMk cId="0" sldId="261"/>
            <ac:spMk id="5" creationId="{18EAD783-C21D-127F-8974-3C40DA72E943}"/>
          </ac:spMkLst>
        </pc:spChg>
        <pc:spChg chg="add del mod ord">
          <ac:chgData name="Joke Temmerman" userId="75c03dc2-74da-4310-87f5-d8417250a9f7" providerId="ADAL" clId="{7BD77A21-4FC3-4590-85B1-892AFE53096F}" dt="2023-09-21T10:25:21.851" v="666" actId="700"/>
          <ac:spMkLst>
            <pc:docMk/>
            <pc:sldMk cId="0" sldId="261"/>
            <ac:spMk id="6" creationId="{29CD01F6-8930-5A6E-D290-140230F837CD}"/>
          </ac:spMkLst>
        </pc:spChg>
        <pc:spChg chg="add del mod ord">
          <ac:chgData name="Joke Temmerman" userId="75c03dc2-74da-4310-87f5-d8417250a9f7" providerId="ADAL" clId="{7BD77A21-4FC3-4590-85B1-892AFE53096F}" dt="2023-09-21T10:25:21.851" v="666" actId="700"/>
          <ac:spMkLst>
            <pc:docMk/>
            <pc:sldMk cId="0" sldId="261"/>
            <ac:spMk id="7" creationId="{9A5AAD56-69FB-7DD2-2EF2-E39BE58229B8}"/>
          </ac:spMkLst>
        </pc:spChg>
        <pc:spChg chg="add del mod ord">
          <ac:chgData name="Joke Temmerman" userId="75c03dc2-74da-4310-87f5-d8417250a9f7" providerId="ADAL" clId="{7BD77A21-4FC3-4590-85B1-892AFE53096F}" dt="2023-09-21T10:25:21.851" v="666" actId="700"/>
          <ac:spMkLst>
            <pc:docMk/>
            <pc:sldMk cId="0" sldId="261"/>
            <ac:spMk id="8" creationId="{BAD17B68-E422-8A4F-016D-FC96C4164933}"/>
          </ac:spMkLst>
        </pc:spChg>
        <pc:spChg chg="add del mod ord">
          <ac:chgData name="Joke Temmerman" userId="75c03dc2-74da-4310-87f5-d8417250a9f7" providerId="ADAL" clId="{7BD77A21-4FC3-4590-85B1-892AFE53096F}" dt="2023-09-21T10:25:21.851" v="666" actId="700"/>
          <ac:spMkLst>
            <pc:docMk/>
            <pc:sldMk cId="0" sldId="261"/>
            <ac:spMk id="9" creationId="{6B2FF40E-C83E-E5DC-2F5E-C386F4CA951E}"/>
          </ac:spMkLst>
        </pc:spChg>
        <pc:spChg chg="add del mod ord">
          <ac:chgData name="Joke Temmerman" userId="75c03dc2-74da-4310-87f5-d8417250a9f7" providerId="ADAL" clId="{7BD77A21-4FC3-4590-85B1-892AFE53096F}" dt="2023-09-21T10:25:21.851" v="666" actId="700"/>
          <ac:spMkLst>
            <pc:docMk/>
            <pc:sldMk cId="0" sldId="261"/>
            <ac:spMk id="10" creationId="{77CE5680-BE29-7E5C-42C0-DD36B1F4FC38}"/>
          </ac:spMkLst>
        </pc:spChg>
        <pc:spChg chg="add del mod ord">
          <ac:chgData name="Joke Temmerman" userId="75c03dc2-74da-4310-87f5-d8417250a9f7" providerId="ADAL" clId="{7BD77A21-4FC3-4590-85B1-892AFE53096F}" dt="2023-09-21T10:25:21.851" v="666" actId="700"/>
          <ac:spMkLst>
            <pc:docMk/>
            <pc:sldMk cId="0" sldId="261"/>
            <ac:spMk id="11" creationId="{AD2AD90F-3269-A55A-482F-4F70C430A575}"/>
          </ac:spMkLst>
        </pc:spChg>
        <pc:spChg chg="add del mod ord">
          <ac:chgData name="Joke Temmerman" userId="75c03dc2-74da-4310-87f5-d8417250a9f7" providerId="ADAL" clId="{7BD77A21-4FC3-4590-85B1-892AFE53096F}" dt="2023-09-21T10:25:21.851" v="666" actId="700"/>
          <ac:spMkLst>
            <pc:docMk/>
            <pc:sldMk cId="0" sldId="261"/>
            <ac:spMk id="12" creationId="{4B08B860-88E8-F52E-BB18-2D87DAC1FEFB}"/>
          </ac:spMkLst>
        </pc:spChg>
        <pc:spChg chg="mod ord">
          <ac:chgData name="Joke Temmerman" userId="75c03dc2-74da-4310-87f5-d8417250a9f7" providerId="ADAL" clId="{7BD77A21-4FC3-4590-85B1-892AFE53096F}" dt="2023-09-21T10:34:23.783" v="836" actId="14100"/>
          <ac:spMkLst>
            <pc:docMk/>
            <pc:sldMk cId="0" sldId="261"/>
            <ac:spMk id="141" creationId="{00000000-0000-0000-0000-000000000000}"/>
          </ac:spMkLst>
        </pc:spChg>
        <pc:spChg chg="mod ord">
          <ac:chgData name="Joke Temmerman" userId="75c03dc2-74da-4310-87f5-d8417250a9f7" providerId="ADAL" clId="{7BD77A21-4FC3-4590-85B1-892AFE53096F}" dt="2023-09-21T11:34:56.493" v="877" actId="122"/>
          <ac:spMkLst>
            <pc:docMk/>
            <pc:sldMk cId="0" sldId="261"/>
            <ac:spMk id="142" creationId="{00000000-0000-0000-0000-000000000000}"/>
          </ac:spMkLst>
        </pc:spChg>
        <pc:spChg chg="mod">
          <ac:chgData name="Joke Temmerman" userId="75c03dc2-74da-4310-87f5-d8417250a9f7" providerId="ADAL" clId="{7BD77A21-4FC3-4590-85B1-892AFE53096F}" dt="2023-09-21T10:33:18.969" v="830" actId="1076"/>
          <ac:spMkLst>
            <pc:docMk/>
            <pc:sldMk cId="0" sldId="261"/>
            <ac:spMk id="143" creationId="{00000000-0000-0000-0000-000000000000}"/>
          </ac:spMkLst>
        </pc:spChg>
        <pc:picChg chg="add mod ord">
          <ac:chgData name="Joke Temmerman" userId="75c03dc2-74da-4310-87f5-d8417250a9f7" providerId="ADAL" clId="{7BD77A21-4FC3-4590-85B1-892AFE53096F}" dt="2023-09-21T10:26:03.792" v="672" actId="167"/>
          <ac:picMkLst>
            <pc:docMk/>
            <pc:sldMk cId="0" sldId="261"/>
            <ac:picMk id="14" creationId="{5C9DBF7B-3346-37C8-4218-A48CE83323B7}"/>
          </ac:picMkLst>
        </pc:picChg>
      </pc:sldChg>
      <pc:sldChg chg="addSp delSp modSp mod modClrScheme chgLayout">
        <pc:chgData name="Joke Temmerman" userId="75c03dc2-74da-4310-87f5-d8417250a9f7" providerId="ADAL" clId="{7BD77A21-4FC3-4590-85B1-892AFE53096F}" dt="2023-09-21T11:35:39.966" v="886" actId="1076"/>
        <pc:sldMkLst>
          <pc:docMk/>
          <pc:sldMk cId="0" sldId="262"/>
        </pc:sldMkLst>
        <pc:spChg chg="add del mod ord">
          <ac:chgData name="Joke Temmerman" userId="75c03dc2-74da-4310-87f5-d8417250a9f7" providerId="ADAL" clId="{7BD77A21-4FC3-4590-85B1-892AFE53096F}" dt="2023-09-21T10:24:10.951" v="644" actId="478"/>
          <ac:spMkLst>
            <pc:docMk/>
            <pc:sldMk cId="0" sldId="262"/>
            <ac:spMk id="2" creationId="{3781AD35-61F0-D252-1C76-B7440D85496A}"/>
          </ac:spMkLst>
        </pc:spChg>
        <pc:spChg chg="add del mod ord">
          <ac:chgData name="Joke Temmerman" userId="75c03dc2-74da-4310-87f5-d8417250a9f7" providerId="ADAL" clId="{7BD77A21-4FC3-4590-85B1-892AFE53096F}" dt="2023-09-21T10:24:07.962" v="643" actId="478"/>
          <ac:spMkLst>
            <pc:docMk/>
            <pc:sldMk cId="0" sldId="262"/>
            <ac:spMk id="3" creationId="{B6566618-F15B-ACE2-B455-2A0498188213}"/>
          </ac:spMkLst>
        </pc:spChg>
        <pc:spChg chg="add del mod ord">
          <ac:chgData name="Joke Temmerman" userId="75c03dc2-74da-4310-87f5-d8417250a9f7" providerId="ADAL" clId="{7BD77A21-4FC3-4590-85B1-892AFE53096F}" dt="2023-09-21T10:24:21.120" v="647" actId="478"/>
          <ac:spMkLst>
            <pc:docMk/>
            <pc:sldMk cId="0" sldId="262"/>
            <ac:spMk id="4" creationId="{34C32E5A-34FD-3CEA-0891-09304EAF2C3D}"/>
          </ac:spMkLst>
        </pc:spChg>
        <pc:spChg chg="add del mod ord">
          <ac:chgData name="Joke Temmerman" userId="75c03dc2-74da-4310-87f5-d8417250a9f7" providerId="ADAL" clId="{7BD77A21-4FC3-4590-85B1-892AFE53096F}" dt="2023-09-21T10:24:54.281" v="662" actId="478"/>
          <ac:spMkLst>
            <pc:docMk/>
            <pc:sldMk cId="0" sldId="262"/>
            <ac:spMk id="5" creationId="{8041E593-5877-346A-AD0B-F32B7CA8652A}"/>
          </ac:spMkLst>
        </pc:spChg>
        <pc:spChg chg="add del mod ord">
          <ac:chgData name="Joke Temmerman" userId="75c03dc2-74da-4310-87f5-d8417250a9f7" providerId="ADAL" clId="{7BD77A21-4FC3-4590-85B1-892AFE53096F}" dt="2023-09-21T10:24:22.951" v="648" actId="478"/>
          <ac:spMkLst>
            <pc:docMk/>
            <pc:sldMk cId="0" sldId="262"/>
            <ac:spMk id="6" creationId="{AB0A2301-46A2-A812-A765-A5660712FDE6}"/>
          </ac:spMkLst>
        </pc:spChg>
        <pc:spChg chg="add del mod ord">
          <ac:chgData name="Joke Temmerman" userId="75c03dc2-74da-4310-87f5-d8417250a9f7" providerId="ADAL" clId="{7BD77A21-4FC3-4590-85B1-892AFE53096F}" dt="2023-09-21T10:24:17.741" v="646" actId="478"/>
          <ac:spMkLst>
            <pc:docMk/>
            <pc:sldMk cId="0" sldId="262"/>
            <ac:spMk id="7" creationId="{A0E13470-9351-C5E1-E261-0E7779430B7E}"/>
          </ac:spMkLst>
        </pc:spChg>
        <pc:spChg chg="add del mod ord">
          <ac:chgData name="Joke Temmerman" userId="75c03dc2-74da-4310-87f5-d8417250a9f7" providerId="ADAL" clId="{7BD77A21-4FC3-4590-85B1-892AFE53096F}" dt="2023-09-21T10:24:04.414" v="642" actId="478"/>
          <ac:spMkLst>
            <pc:docMk/>
            <pc:sldMk cId="0" sldId="262"/>
            <ac:spMk id="8" creationId="{40101123-02D6-5755-3D2C-A6E3250B44FD}"/>
          </ac:spMkLst>
        </pc:spChg>
        <pc:spChg chg="add del mod ord">
          <ac:chgData name="Joke Temmerman" userId="75c03dc2-74da-4310-87f5-d8417250a9f7" providerId="ADAL" clId="{7BD77A21-4FC3-4590-85B1-892AFE53096F}" dt="2023-09-21T10:24:14.833" v="645" actId="478"/>
          <ac:spMkLst>
            <pc:docMk/>
            <pc:sldMk cId="0" sldId="262"/>
            <ac:spMk id="9" creationId="{F095735C-9609-56C8-F5DE-DE8496C4524A}"/>
          </ac:spMkLst>
        </pc:spChg>
        <pc:spChg chg="add del mod ord">
          <ac:chgData name="Joke Temmerman" userId="75c03dc2-74da-4310-87f5-d8417250a9f7" providerId="ADAL" clId="{7BD77A21-4FC3-4590-85B1-892AFE53096F}" dt="2023-09-21T10:24:24.682" v="649" actId="478"/>
          <ac:spMkLst>
            <pc:docMk/>
            <pc:sldMk cId="0" sldId="262"/>
            <ac:spMk id="10" creationId="{D0000689-63E5-5E7E-F1A7-2D26C98DC388}"/>
          </ac:spMkLst>
        </pc:spChg>
        <pc:spChg chg="add del mod ord">
          <ac:chgData name="Joke Temmerman" userId="75c03dc2-74da-4310-87f5-d8417250a9f7" providerId="ADAL" clId="{7BD77A21-4FC3-4590-85B1-892AFE53096F}" dt="2023-09-21T10:24:47.703" v="661" actId="478"/>
          <ac:spMkLst>
            <pc:docMk/>
            <pc:sldMk cId="0" sldId="262"/>
            <ac:spMk id="11" creationId="{2D32F390-059F-4047-6BC4-CE0258F5A34E}"/>
          </ac:spMkLst>
        </pc:spChg>
        <pc:spChg chg="add del mod ord">
          <ac:chgData name="Joke Temmerman" userId="75c03dc2-74da-4310-87f5-d8417250a9f7" providerId="ADAL" clId="{7BD77A21-4FC3-4590-85B1-892AFE53096F}" dt="2023-09-21T10:24:26.301" v="650" actId="478"/>
          <ac:spMkLst>
            <pc:docMk/>
            <pc:sldMk cId="0" sldId="262"/>
            <ac:spMk id="12" creationId="{49BBFA8B-72F4-F631-CA25-0AD9E7B67BA0}"/>
          </ac:spMkLst>
        </pc:spChg>
        <pc:spChg chg="mod ord">
          <ac:chgData name="Joke Temmerman" userId="75c03dc2-74da-4310-87f5-d8417250a9f7" providerId="ADAL" clId="{7BD77A21-4FC3-4590-85B1-892AFE53096F}" dt="2023-09-21T11:35:05.914" v="879" actId="122"/>
          <ac:spMkLst>
            <pc:docMk/>
            <pc:sldMk cId="0" sldId="262"/>
            <ac:spMk id="149" creationId="{00000000-0000-0000-0000-000000000000}"/>
          </ac:spMkLst>
        </pc:spChg>
        <pc:spChg chg="mod ord">
          <ac:chgData name="Joke Temmerman" userId="75c03dc2-74da-4310-87f5-d8417250a9f7" providerId="ADAL" clId="{7BD77A21-4FC3-4590-85B1-892AFE53096F}" dt="2023-09-21T10:34:30.382" v="837" actId="700"/>
          <ac:spMkLst>
            <pc:docMk/>
            <pc:sldMk cId="0" sldId="262"/>
            <ac:spMk id="151" creationId="{00000000-0000-0000-0000-000000000000}"/>
          </ac:spMkLst>
        </pc:spChg>
        <pc:spChg chg="mod">
          <ac:chgData name="Joke Temmerman" userId="75c03dc2-74da-4310-87f5-d8417250a9f7" providerId="ADAL" clId="{7BD77A21-4FC3-4590-85B1-892AFE53096F}" dt="2023-09-21T10:33:27.444" v="831" actId="1076"/>
          <ac:spMkLst>
            <pc:docMk/>
            <pc:sldMk cId="0" sldId="262"/>
            <ac:spMk id="152" creationId="{00000000-0000-0000-0000-000000000000}"/>
          </ac:spMkLst>
        </pc:spChg>
        <pc:spChg chg="mod">
          <ac:chgData name="Joke Temmerman" userId="75c03dc2-74da-4310-87f5-d8417250a9f7" providerId="ADAL" clId="{7BD77A21-4FC3-4590-85B1-892AFE53096F}" dt="2023-09-21T11:35:39.966" v="886" actId="1076"/>
          <ac:spMkLst>
            <pc:docMk/>
            <pc:sldMk cId="0" sldId="262"/>
            <ac:spMk id="153" creationId="{00000000-0000-0000-0000-000000000000}"/>
          </ac:spMkLst>
        </pc:spChg>
        <pc:picChg chg="add mod ord">
          <ac:chgData name="Joke Temmerman" userId="75c03dc2-74da-4310-87f5-d8417250a9f7" providerId="ADAL" clId="{7BD77A21-4FC3-4590-85B1-892AFE53096F}" dt="2023-09-21T10:34:43.789" v="839" actId="167"/>
          <ac:picMkLst>
            <pc:docMk/>
            <pc:sldMk cId="0" sldId="262"/>
            <ac:picMk id="13" creationId="{5D1EAB3A-888E-FCD5-A851-AA94E674D6D7}"/>
          </ac:picMkLst>
        </pc:picChg>
        <pc:picChg chg="add mod">
          <ac:chgData name="Joke Temmerman" userId="75c03dc2-74da-4310-87f5-d8417250a9f7" providerId="ADAL" clId="{7BD77A21-4FC3-4590-85B1-892AFE53096F}" dt="2023-09-21T10:34:48.749" v="840"/>
          <ac:picMkLst>
            <pc:docMk/>
            <pc:sldMk cId="0" sldId="262"/>
            <ac:picMk id="14" creationId="{09D36AF9-E544-5818-2ED4-939F61F8B461}"/>
          </ac:picMkLst>
        </pc:picChg>
        <pc:picChg chg="mod ord">
          <ac:chgData name="Joke Temmerman" userId="75c03dc2-74da-4310-87f5-d8417250a9f7" providerId="ADAL" clId="{7BD77A21-4FC3-4590-85B1-892AFE53096F}" dt="2023-09-21T11:35:16.747" v="881" actId="1076"/>
          <ac:picMkLst>
            <pc:docMk/>
            <pc:sldMk cId="0" sldId="262"/>
            <ac:picMk id="150" creationId="{00000000-0000-0000-0000-000000000000}"/>
          </ac:picMkLst>
        </pc:picChg>
      </pc:sldChg>
      <pc:sldChg chg="del">
        <pc:chgData name="Joke Temmerman" userId="75c03dc2-74da-4310-87f5-d8417250a9f7" providerId="ADAL" clId="{7BD77A21-4FC3-4590-85B1-892AFE53096F}" dt="2023-09-21T09:53:56.783" v="247" actId="47"/>
        <pc:sldMkLst>
          <pc:docMk/>
          <pc:sldMk cId="0" sldId="263"/>
        </pc:sldMkLst>
      </pc:sldChg>
      <pc:sldChg chg="addSp modSp mod chgLayout">
        <pc:chgData name="Joke Temmerman" userId="75c03dc2-74da-4310-87f5-d8417250a9f7" providerId="ADAL" clId="{7BD77A21-4FC3-4590-85B1-892AFE53096F}" dt="2023-09-21T11:35:50.677" v="887" actId="122"/>
        <pc:sldMkLst>
          <pc:docMk/>
          <pc:sldMk cId="0" sldId="264"/>
        </pc:sldMkLst>
        <pc:spChg chg="mod">
          <ac:chgData name="Joke Temmerman" userId="75c03dc2-74da-4310-87f5-d8417250a9f7" providerId="ADAL" clId="{7BD77A21-4FC3-4590-85B1-892AFE53096F}" dt="2023-09-21T10:27:54.897" v="725" actId="1076"/>
          <ac:spMkLst>
            <pc:docMk/>
            <pc:sldMk cId="0" sldId="264"/>
            <ac:spMk id="166" creationId="{00000000-0000-0000-0000-000000000000}"/>
          </ac:spMkLst>
        </pc:spChg>
        <pc:spChg chg="mod ord">
          <ac:chgData name="Joke Temmerman" userId="75c03dc2-74da-4310-87f5-d8417250a9f7" providerId="ADAL" clId="{7BD77A21-4FC3-4590-85B1-892AFE53096F}" dt="2023-09-21T10:35:16.156" v="845" actId="14100"/>
          <ac:spMkLst>
            <pc:docMk/>
            <pc:sldMk cId="0" sldId="264"/>
            <ac:spMk id="167" creationId="{00000000-0000-0000-0000-000000000000}"/>
          </ac:spMkLst>
        </pc:spChg>
        <pc:spChg chg="mod ord">
          <ac:chgData name="Joke Temmerman" userId="75c03dc2-74da-4310-87f5-d8417250a9f7" providerId="ADAL" clId="{7BD77A21-4FC3-4590-85B1-892AFE53096F}" dt="2023-09-21T11:35:50.677" v="887" actId="122"/>
          <ac:spMkLst>
            <pc:docMk/>
            <pc:sldMk cId="0" sldId="264"/>
            <ac:spMk id="168" creationId="{00000000-0000-0000-0000-000000000000}"/>
          </ac:spMkLst>
        </pc:spChg>
        <pc:picChg chg="add mod ord">
          <ac:chgData name="Joke Temmerman" userId="75c03dc2-74da-4310-87f5-d8417250a9f7" providerId="ADAL" clId="{7BD77A21-4FC3-4590-85B1-892AFE53096F}" dt="2023-09-21T10:26:39.284" v="685" actId="167"/>
          <ac:picMkLst>
            <pc:docMk/>
            <pc:sldMk cId="0" sldId="264"/>
            <ac:picMk id="3" creationId="{43F90339-EACC-FB06-019A-3E2C0E8B4600}"/>
          </ac:picMkLst>
        </pc:picChg>
      </pc:sldChg>
      <pc:sldChg chg="del">
        <pc:chgData name="Joke Temmerman" userId="75c03dc2-74da-4310-87f5-d8417250a9f7" providerId="ADAL" clId="{7BD77A21-4FC3-4590-85B1-892AFE53096F}" dt="2023-09-21T09:54:23.881" v="273" actId="47"/>
        <pc:sldMkLst>
          <pc:docMk/>
          <pc:sldMk cId="0" sldId="265"/>
        </pc:sldMkLst>
      </pc:sldChg>
      <pc:sldChg chg="addSp modSp mod chgLayout">
        <pc:chgData name="Joke Temmerman" userId="75c03dc2-74da-4310-87f5-d8417250a9f7" providerId="ADAL" clId="{7BD77A21-4FC3-4590-85B1-892AFE53096F}" dt="2023-09-21T11:35:58.298" v="888" actId="122"/>
        <pc:sldMkLst>
          <pc:docMk/>
          <pc:sldMk cId="0" sldId="266"/>
        </pc:sldMkLst>
        <pc:spChg chg="mod ord">
          <ac:chgData name="Joke Temmerman" userId="75c03dc2-74da-4310-87f5-d8417250a9f7" providerId="ADAL" clId="{7BD77A21-4FC3-4590-85B1-892AFE53096F}" dt="2023-09-21T10:35:23.953" v="846" actId="700"/>
          <ac:spMkLst>
            <pc:docMk/>
            <pc:sldMk cId="0" sldId="266"/>
            <ac:spMk id="182" creationId="{00000000-0000-0000-0000-000000000000}"/>
          </ac:spMkLst>
        </pc:spChg>
        <pc:spChg chg="mod ord">
          <ac:chgData name="Joke Temmerman" userId="75c03dc2-74da-4310-87f5-d8417250a9f7" providerId="ADAL" clId="{7BD77A21-4FC3-4590-85B1-892AFE53096F}" dt="2023-09-21T11:35:58.298" v="888" actId="122"/>
          <ac:spMkLst>
            <pc:docMk/>
            <pc:sldMk cId="0" sldId="266"/>
            <ac:spMk id="183" creationId="{00000000-0000-0000-0000-000000000000}"/>
          </ac:spMkLst>
        </pc:spChg>
        <pc:spChg chg="mod">
          <ac:chgData name="Joke Temmerman" userId="75c03dc2-74da-4310-87f5-d8417250a9f7" providerId="ADAL" clId="{7BD77A21-4FC3-4590-85B1-892AFE53096F}" dt="2023-09-21T10:27:50.311" v="724" actId="1076"/>
          <ac:spMkLst>
            <pc:docMk/>
            <pc:sldMk cId="0" sldId="266"/>
            <ac:spMk id="184" creationId="{00000000-0000-0000-0000-000000000000}"/>
          </ac:spMkLst>
        </pc:spChg>
        <pc:picChg chg="add mod ord">
          <ac:chgData name="Joke Temmerman" userId="75c03dc2-74da-4310-87f5-d8417250a9f7" providerId="ADAL" clId="{7BD77A21-4FC3-4590-85B1-892AFE53096F}" dt="2023-09-21T10:27:07.227" v="700" actId="1076"/>
          <ac:picMkLst>
            <pc:docMk/>
            <pc:sldMk cId="0" sldId="266"/>
            <ac:picMk id="3" creationId="{725D0BD3-C364-4B91-3A26-E63BD59655DA}"/>
          </ac:picMkLst>
        </pc:picChg>
        <pc:picChg chg="mod">
          <ac:chgData name="Joke Temmerman" userId="75c03dc2-74da-4310-87f5-d8417250a9f7" providerId="ADAL" clId="{7BD77A21-4FC3-4590-85B1-892AFE53096F}" dt="2023-09-21T10:35:36.054" v="847" actId="1076"/>
          <ac:picMkLst>
            <pc:docMk/>
            <pc:sldMk cId="0" sldId="266"/>
            <ac:picMk id="181" creationId="{00000000-0000-0000-0000-000000000000}"/>
          </ac:picMkLst>
        </pc:picChg>
      </pc:sldChg>
      <pc:sldChg chg="addSp modSp mod">
        <pc:chgData name="Joke Temmerman" userId="75c03dc2-74da-4310-87f5-d8417250a9f7" providerId="ADAL" clId="{7BD77A21-4FC3-4590-85B1-892AFE53096F}" dt="2023-09-21T11:36:03.438" v="889" actId="122"/>
        <pc:sldMkLst>
          <pc:docMk/>
          <pc:sldMk cId="0" sldId="267"/>
        </pc:sldMkLst>
        <pc:spChg chg="mod">
          <ac:chgData name="Joke Temmerman" userId="75c03dc2-74da-4310-87f5-d8417250a9f7" providerId="ADAL" clId="{7BD77A21-4FC3-4590-85B1-892AFE53096F}" dt="2023-09-21T11:36:03.438" v="889" actId="122"/>
          <ac:spMkLst>
            <pc:docMk/>
            <pc:sldMk cId="0" sldId="267"/>
            <ac:spMk id="190" creationId="{00000000-0000-0000-0000-000000000000}"/>
          </ac:spMkLst>
        </pc:spChg>
        <pc:spChg chg="mod">
          <ac:chgData name="Joke Temmerman" userId="75c03dc2-74da-4310-87f5-d8417250a9f7" providerId="ADAL" clId="{7BD77A21-4FC3-4590-85B1-892AFE53096F}" dt="2023-09-21T10:27:42.709" v="723" actId="207"/>
          <ac:spMkLst>
            <pc:docMk/>
            <pc:sldMk cId="0" sldId="267"/>
            <ac:spMk id="191" creationId="{00000000-0000-0000-0000-000000000000}"/>
          </ac:spMkLst>
        </pc:spChg>
        <pc:picChg chg="add mod ord">
          <ac:chgData name="Joke Temmerman" userId="75c03dc2-74da-4310-87f5-d8417250a9f7" providerId="ADAL" clId="{7BD77A21-4FC3-4590-85B1-892AFE53096F}" dt="2023-09-21T10:27:32.824" v="713" actId="167"/>
          <ac:picMkLst>
            <pc:docMk/>
            <pc:sldMk cId="0" sldId="267"/>
            <ac:picMk id="3" creationId="{4856589A-D535-73CA-C03B-068BE5BA70E4}"/>
          </ac:picMkLst>
        </pc:picChg>
      </pc:sldChg>
      <pc:sldChg chg="addSp modSp mod">
        <pc:chgData name="Joke Temmerman" userId="75c03dc2-74da-4310-87f5-d8417250a9f7" providerId="ADAL" clId="{7BD77A21-4FC3-4590-85B1-892AFE53096F}" dt="2023-09-21T11:36:08.627" v="890" actId="122"/>
        <pc:sldMkLst>
          <pc:docMk/>
          <pc:sldMk cId="0" sldId="268"/>
        </pc:sldMkLst>
        <pc:spChg chg="mod">
          <ac:chgData name="Joke Temmerman" userId="75c03dc2-74da-4310-87f5-d8417250a9f7" providerId="ADAL" clId="{7BD77A21-4FC3-4590-85B1-892AFE53096F}" dt="2023-09-21T11:36:08.627" v="890" actId="122"/>
          <ac:spMkLst>
            <pc:docMk/>
            <pc:sldMk cId="0" sldId="268"/>
            <ac:spMk id="199" creationId="{00000000-0000-0000-0000-000000000000}"/>
          </ac:spMkLst>
        </pc:spChg>
        <pc:spChg chg="mod">
          <ac:chgData name="Joke Temmerman" userId="75c03dc2-74da-4310-87f5-d8417250a9f7" providerId="ADAL" clId="{7BD77A21-4FC3-4590-85B1-892AFE53096F}" dt="2023-09-21T10:28:24.671" v="738" actId="207"/>
          <ac:spMkLst>
            <pc:docMk/>
            <pc:sldMk cId="0" sldId="268"/>
            <ac:spMk id="200" creationId="{00000000-0000-0000-0000-000000000000}"/>
          </ac:spMkLst>
        </pc:spChg>
        <pc:picChg chg="add mod ord">
          <ac:chgData name="Joke Temmerman" userId="75c03dc2-74da-4310-87f5-d8417250a9f7" providerId="ADAL" clId="{7BD77A21-4FC3-4590-85B1-892AFE53096F}" dt="2023-09-21T10:28:13.554" v="728" actId="167"/>
          <ac:picMkLst>
            <pc:docMk/>
            <pc:sldMk cId="0" sldId="268"/>
            <ac:picMk id="3" creationId="{BCE5242B-666F-CA48-A9C3-CBE8B56DAAB9}"/>
          </ac:picMkLst>
        </pc:picChg>
      </pc:sldChg>
      <pc:sldChg chg="del">
        <pc:chgData name="Joke Temmerman" userId="75c03dc2-74da-4310-87f5-d8417250a9f7" providerId="ADAL" clId="{7BD77A21-4FC3-4590-85B1-892AFE53096F}" dt="2023-09-21T09:54:44.360" v="292" actId="47"/>
        <pc:sldMkLst>
          <pc:docMk/>
          <pc:sldMk cId="0" sldId="269"/>
        </pc:sldMkLst>
      </pc:sldChg>
      <pc:sldChg chg="addSp delSp modSp mod modClrScheme chgLayout">
        <pc:chgData name="Joke Temmerman" userId="75c03dc2-74da-4310-87f5-d8417250a9f7" providerId="ADAL" clId="{7BD77A21-4FC3-4590-85B1-892AFE53096F}" dt="2023-09-21T11:36:16.578" v="892" actId="20577"/>
        <pc:sldMkLst>
          <pc:docMk/>
          <pc:sldMk cId="0" sldId="270"/>
        </pc:sldMkLst>
        <pc:spChg chg="mod ord">
          <ac:chgData name="Joke Temmerman" userId="75c03dc2-74da-4310-87f5-d8417250a9f7" providerId="ADAL" clId="{7BD77A21-4FC3-4590-85B1-892AFE53096F}" dt="2023-09-21T11:36:16.578" v="892" actId="20577"/>
          <ac:spMkLst>
            <pc:docMk/>
            <pc:sldMk cId="0" sldId="270"/>
            <ac:spMk id="214" creationId="{00000000-0000-0000-0000-000000000000}"/>
          </ac:spMkLst>
        </pc:spChg>
        <pc:spChg chg="mod ord">
          <ac:chgData name="Joke Temmerman" userId="75c03dc2-74da-4310-87f5-d8417250a9f7" providerId="ADAL" clId="{7BD77A21-4FC3-4590-85B1-892AFE53096F}" dt="2023-09-21T10:29:18.247" v="748" actId="14100"/>
          <ac:spMkLst>
            <pc:docMk/>
            <pc:sldMk cId="0" sldId="270"/>
            <ac:spMk id="215" creationId="{00000000-0000-0000-0000-000000000000}"/>
          </ac:spMkLst>
        </pc:spChg>
        <pc:spChg chg="mod">
          <ac:chgData name="Joke Temmerman" userId="75c03dc2-74da-4310-87f5-d8417250a9f7" providerId="ADAL" clId="{7BD77A21-4FC3-4590-85B1-892AFE53096F}" dt="2023-09-21T10:29:39.751" v="761" actId="20577"/>
          <ac:spMkLst>
            <pc:docMk/>
            <pc:sldMk cId="0" sldId="270"/>
            <ac:spMk id="217" creationId="{00000000-0000-0000-0000-000000000000}"/>
          </ac:spMkLst>
        </pc:spChg>
        <pc:picChg chg="add del mod">
          <ac:chgData name="Joke Temmerman" userId="75c03dc2-74da-4310-87f5-d8417250a9f7" providerId="ADAL" clId="{7BD77A21-4FC3-4590-85B1-892AFE53096F}" dt="2023-09-21T10:28:39.920" v="741" actId="478"/>
          <ac:picMkLst>
            <pc:docMk/>
            <pc:sldMk cId="0" sldId="270"/>
            <ac:picMk id="3" creationId="{B57E8BE7-DF6A-40B4-C75E-08656AAC47C2}"/>
          </ac:picMkLst>
        </pc:picChg>
        <pc:picChg chg="add mod ord">
          <ac:chgData name="Joke Temmerman" userId="75c03dc2-74da-4310-87f5-d8417250a9f7" providerId="ADAL" clId="{7BD77A21-4FC3-4590-85B1-892AFE53096F}" dt="2023-09-21T10:29:28.439" v="751" actId="167"/>
          <ac:picMkLst>
            <pc:docMk/>
            <pc:sldMk cId="0" sldId="270"/>
            <ac:picMk id="5" creationId="{9DCC3585-C661-F468-960E-C68825162EA7}"/>
          </ac:picMkLst>
        </pc:picChg>
      </pc:sldChg>
      <pc:sldChg chg="addSp modSp mod modClrScheme chgLayout">
        <pc:chgData name="Joke Temmerman" userId="75c03dc2-74da-4310-87f5-d8417250a9f7" providerId="ADAL" clId="{7BD77A21-4FC3-4590-85B1-892AFE53096F}" dt="2023-09-21T11:36:22.711" v="894" actId="20577"/>
        <pc:sldMkLst>
          <pc:docMk/>
          <pc:sldMk cId="0" sldId="271"/>
        </pc:sldMkLst>
        <pc:spChg chg="mod ord">
          <ac:chgData name="Joke Temmerman" userId="75c03dc2-74da-4310-87f5-d8417250a9f7" providerId="ADAL" clId="{7BD77A21-4FC3-4590-85B1-892AFE53096F}" dt="2023-09-21T11:36:22.711" v="894" actId="20577"/>
          <ac:spMkLst>
            <pc:docMk/>
            <pc:sldMk cId="0" sldId="271"/>
            <ac:spMk id="223" creationId="{00000000-0000-0000-0000-000000000000}"/>
          </ac:spMkLst>
        </pc:spChg>
        <pc:spChg chg="mod ord">
          <ac:chgData name="Joke Temmerman" userId="75c03dc2-74da-4310-87f5-d8417250a9f7" providerId="ADAL" clId="{7BD77A21-4FC3-4590-85B1-892AFE53096F}" dt="2023-09-21T10:29:53.015" v="762" actId="700"/>
          <ac:spMkLst>
            <pc:docMk/>
            <pc:sldMk cId="0" sldId="271"/>
            <ac:spMk id="224" creationId="{00000000-0000-0000-0000-000000000000}"/>
          </ac:spMkLst>
        </pc:spChg>
        <pc:spChg chg="mod">
          <ac:chgData name="Joke Temmerman" userId="75c03dc2-74da-4310-87f5-d8417250a9f7" providerId="ADAL" clId="{7BD77A21-4FC3-4590-85B1-892AFE53096F}" dt="2023-09-21T10:30:13.973" v="775" actId="20577"/>
          <ac:spMkLst>
            <pc:docMk/>
            <pc:sldMk cId="0" sldId="271"/>
            <ac:spMk id="225" creationId="{00000000-0000-0000-0000-000000000000}"/>
          </ac:spMkLst>
        </pc:spChg>
        <pc:picChg chg="add mod ord">
          <ac:chgData name="Joke Temmerman" userId="75c03dc2-74da-4310-87f5-d8417250a9f7" providerId="ADAL" clId="{7BD77A21-4FC3-4590-85B1-892AFE53096F}" dt="2023-09-21T10:30:04.961" v="765" actId="167"/>
          <ac:picMkLst>
            <pc:docMk/>
            <pc:sldMk cId="0" sldId="271"/>
            <ac:picMk id="3" creationId="{FD052C33-FA02-2705-A6CD-02A2C007C9C0}"/>
          </ac:picMkLst>
        </pc:picChg>
      </pc:sldChg>
      <pc:sldChg chg="addSp modSp mod modClrScheme chgLayout">
        <pc:chgData name="Joke Temmerman" userId="75c03dc2-74da-4310-87f5-d8417250a9f7" providerId="ADAL" clId="{7BD77A21-4FC3-4590-85B1-892AFE53096F}" dt="2023-09-21T11:36:26.824" v="895" actId="122"/>
        <pc:sldMkLst>
          <pc:docMk/>
          <pc:sldMk cId="0" sldId="272"/>
        </pc:sldMkLst>
        <pc:spChg chg="mod ord">
          <ac:chgData name="Joke Temmerman" userId="75c03dc2-74da-4310-87f5-d8417250a9f7" providerId="ADAL" clId="{7BD77A21-4FC3-4590-85B1-892AFE53096F}" dt="2023-09-21T11:36:26.824" v="895" actId="122"/>
          <ac:spMkLst>
            <pc:docMk/>
            <pc:sldMk cId="0" sldId="272"/>
            <ac:spMk id="231" creationId="{00000000-0000-0000-0000-000000000000}"/>
          </ac:spMkLst>
        </pc:spChg>
        <pc:spChg chg="mod ord">
          <ac:chgData name="Joke Temmerman" userId="75c03dc2-74da-4310-87f5-d8417250a9f7" providerId="ADAL" clId="{7BD77A21-4FC3-4590-85B1-892AFE53096F}" dt="2023-09-21T10:30:39.573" v="781" actId="700"/>
          <ac:spMkLst>
            <pc:docMk/>
            <pc:sldMk cId="0" sldId="272"/>
            <ac:spMk id="232" creationId="{00000000-0000-0000-0000-000000000000}"/>
          </ac:spMkLst>
        </pc:spChg>
        <pc:spChg chg="mod">
          <ac:chgData name="Joke Temmerman" userId="75c03dc2-74da-4310-87f5-d8417250a9f7" providerId="ADAL" clId="{7BD77A21-4FC3-4590-85B1-892AFE53096F}" dt="2023-09-21T10:30:35.427" v="780" actId="207"/>
          <ac:spMkLst>
            <pc:docMk/>
            <pc:sldMk cId="0" sldId="272"/>
            <ac:spMk id="233" creationId="{00000000-0000-0000-0000-000000000000}"/>
          </ac:spMkLst>
        </pc:spChg>
        <pc:picChg chg="add mod ord">
          <ac:chgData name="Joke Temmerman" userId="75c03dc2-74da-4310-87f5-d8417250a9f7" providerId="ADAL" clId="{7BD77A21-4FC3-4590-85B1-892AFE53096F}" dt="2023-09-21T10:30:27.961" v="778" actId="167"/>
          <ac:picMkLst>
            <pc:docMk/>
            <pc:sldMk cId="0" sldId="272"/>
            <ac:picMk id="3" creationId="{EB52D29D-212C-26E3-B17C-17A1816D72EA}"/>
          </ac:picMkLst>
        </pc:picChg>
      </pc:sldChg>
      <pc:sldChg chg="del">
        <pc:chgData name="Joke Temmerman" userId="75c03dc2-74da-4310-87f5-d8417250a9f7" providerId="ADAL" clId="{7BD77A21-4FC3-4590-85B1-892AFE53096F}" dt="2023-09-21T09:55:03.369" v="308" actId="47"/>
        <pc:sldMkLst>
          <pc:docMk/>
          <pc:sldMk cId="0" sldId="273"/>
        </pc:sldMkLst>
      </pc:sldChg>
      <pc:sldChg chg="addSp delSp modSp mod modClrScheme chgLayout">
        <pc:chgData name="Joke Temmerman" userId="75c03dc2-74da-4310-87f5-d8417250a9f7" providerId="ADAL" clId="{7BD77A21-4FC3-4590-85B1-892AFE53096F}" dt="2023-09-21T11:36:45.587" v="898" actId="404"/>
        <pc:sldMkLst>
          <pc:docMk/>
          <pc:sldMk cId="0" sldId="274"/>
        </pc:sldMkLst>
        <pc:spChg chg="add del mod ord">
          <ac:chgData name="Joke Temmerman" userId="75c03dc2-74da-4310-87f5-d8417250a9f7" providerId="ADAL" clId="{7BD77A21-4FC3-4590-85B1-892AFE53096F}" dt="2023-09-21T10:36:01.980" v="849" actId="478"/>
          <ac:spMkLst>
            <pc:docMk/>
            <pc:sldMk cId="0" sldId="274"/>
            <ac:spMk id="2" creationId="{BE57BBD1-5A9A-27C0-F5F9-A41F8715527E}"/>
          </ac:spMkLst>
        </pc:spChg>
        <pc:spChg chg="add del mod ord">
          <ac:chgData name="Joke Temmerman" userId="75c03dc2-74da-4310-87f5-d8417250a9f7" providerId="ADAL" clId="{7BD77A21-4FC3-4590-85B1-892AFE53096F}" dt="2023-09-21T10:36:51.440" v="856" actId="478"/>
          <ac:spMkLst>
            <pc:docMk/>
            <pc:sldMk cId="0" sldId="274"/>
            <ac:spMk id="5" creationId="{D4B80467-E619-541C-5DA4-DCE95FEF090F}"/>
          </ac:spMkLst>
        </pc:spChg>
        <pc:spChg chg="mod ord">
          <ac:chgData name="Joke Temmerman" userId="75c03dc2-74da-4310-87f5-d8417250a9f7" providerId="ADAL" clId="{7BD77A21-4FC3-4590-85B1-892AFE53096F}" dt="2023-09-21T11:36:45.587" v="898" actId="404"/>
          <ac:spMkLst>
            <pc:docMk/>
            <pc:sldMk cId="0" sldId="274"/>
            <ac:spMk id="246" creationId="{00000000-0000-0000-0000-000000000000}"/>
          </ac:spMkLst>
        </pc:spChg>
        <pc:spChg chg="mod">
          <ac:chgData name="Joke Temmerman" userId="75c03dc2-74da-4310-87f5-d8417250a9f7" providerId="ADAL" clId="{7BD77A21-4FC3-4590-85B1-892AFE53096F}" dt="2023-09-21T10:36:57.662" v="857" actId="1076"/>
          <ac:spMkLst>
            <pc:docMk/>
            <pc:sldMk cId="0" sldId="274"/>
            <ac:spMk id="247" creationId="{00000000-0000-0000-0000-000000000000}"/>
          </ac:spMkLst>
        </pc:spChg>
        <pc:spChg chg="mod">
          <ac:chgData name="Joke Temmerman" userId="75c03dc2-74da-4310-87f5-d8417250a9f7" providerId="ADAL" clId="{7BD77A21-4FC3-4590-85B1-892AFE53096F}" dt="2023-09-21T10:32:34.961" v="827" actId="1076"/>
          <ac:spMkLst>
            <pc:docMk/>
            <pc:sldMk cId="0" sldId="274"/>
            <ac:spMk id="248" creationId="{00000000-0000-0000-0000-000000000000}"/>
          </ac:spMkLst>
        </pc:spChg>
        <pc:picChg chg="add del mod">
          <ac:chgData name="Joke Temmerman" userId="75c03dc2-74da-4310-87f5-d8417250a9f7" providerId="ADAL" clId="{7BD77A21-4FC3-4590-85B1-892AFE53096F}" dt="2023-09-21T10:36:06.009" v="851"/>
          <ac:picMkLst>
            <pc:docMk/>
            <pc:sldMk cId="0" sldId="274"/>
            <ac:picMk id="3" creationId="{FF533DCF-E989-8D7D-BC78-29CD8667ACA3}"/>
          </ac:picMkLst>
        </pc:picChg>
        <pc:picChg chg="add mod ord">
          <ac:chgData name="Joke Temmerman" userId="75c03dc2-74da-4310-87f5-d8417250a9f7" providerId="ADAL" clId="{7BD77A21-4FC3-4590-85B1-892AFE53096F}" dt="2023-09-21T10:36:15.389" v="853" actId="167"/>
          <ac:picMkLst>
            <pc:docMk/>
            <pc:sldMk cId="0" sldId="274"/>
            <ac:picMk id="4" creationId="{97F7DF15-6C80-C905-BE12-99DC7D5BD4C6}"/>
          </ac:picMkLst>
        </pc:picChg>
      </pc:sldChg>
      <pc:sldChg chg="modSp mod">
        <pc:chgData name="Joke Temmerman" userId="75c03dc2-74da-4310-87f5-d8417250a9f7" providerId="ADAL" clId="{7BD77A21-4FC3-4590-85B1-892AFE53096F}" dt="2023-09-21T11:37:04.009" v="902" actId="404"/>
        <pc:sldMkLst>
          <pc:docMk/>
          <pc:sldMk cId="0" sldId="275"/>
        </pc:sldMkLst>
        <pc:spChg chg="mod">
          <ac:chgData name="Joke Temmerman" userId="75c03dc2-74da-4310-87f5-d8417250a9f7" providerId="ADAL" clId="{7BD77A21-4FC3-4590-85B1-892AFE53096F}" dt="2023-09-21T11:37:04.009" v="902" actId="404"/>
          <ac:spMkLst>
            <pc:docMk/>
            <pc:sldMk cId="0" sldId="275"/>
            <ac:spMk id="254" creationId="{00000000-0000-0000-0000-000000000000}"/>
          </ac:spMkLst>
        </pc:spChg>
        <pc:spChg chg="mod">
          <ac:chgData name="Joke Temmerman" userId="75c03dc2-74da-4310-87f5-d8417250a9f7" providerId="ADAL" clId="{7BD77A21-4FC3-4590-85B1-892AFE53096F}" dt="2023-09-21T10:32:41.670" v="828" actId="1076"/>
          <ac:spMkLst>
            <pc:docMk/>
            <pc:sldMk cId="0" sldId="275"/>
            <ac:spMk id="256" creationId="{00000000-0000-0000-0000-000000000000}"/>
          </ac:spMkLst>
        </pc:spChg>
        <pc:picChg chg="mod">
          <ac:chgData name="Joke Temmerman" userId="75c03dc2-74da-4310-87f5-d8417250a9f7" providerId="ADAL" clId="{7BD77A21-4FC3-4590-85B1-892AFE53096F}" dt="2023-09-21T11:36:56.409" v="900" actId="1076"/>
          <ac:picMkLst>
            <pc:docMk/>
            <pc:sldMk cId="0" sldId="275"/>
            <ac:picMk id="255" creationId="{00000000-0000-0000-0000-000000000000}"/>
          </ac:picMkLst>
        </pc:picChg>
      </pc:sldChg>
      <pc:sldChg chg="modSp mod">
        <pc:chgData name="Joke Temmerman" userId="75c03dc2-74da-4310-87f5-d8417250a9f7" providerId="ADAL" clId="{7BD77A21-4FC3-4590-85B1-892AFE53096F}" dt="2023-09-21T11:37:14.529" v="904" actId="404"/>
        <pc:sldMkLst>
          <pc:docMk/>
          <pc:sldMk cId="0" sldId="276"/>
        </pc:sldMkLst>
        <pc:spChg chg="mod">
          <ac:chgData name="Joke Temmerman" userId="75c03dc2-74da-4310-87f5-d8417250a9f7" providerId="ADAL" clId="{7BD77A21-4FC3-4590-85B1-892AFE53096F}" dt="2023-09-21T11:37:14.529" v="904" actId="404"/>
          <ac:spMkLst>
            <pc:docMk/>
            <pc:sldMk cId="0" sldId="276"/>
            <ac:spMk id="262" creationId="{00000000-0000-0000-0000-000000000000}"/>
          </ac:spMkLst>
        </pc:spChg>
        <pc:spChg chg="mod">
          <ac:chgData name="Joke Temmerman" userId="75c03dc2-74da-4310-87f5-d8417250a9f7" providerId="ADAL" clId="{7BD77A21-4FC3-4590-85B1-892AFE53096F}" dt="2023-09-21T10:32:48.549" v="829" actId="1076"/>
          <ac:spMkLst>
            <pc:docMk/>
            <pc:sldMk cId="0" sldId="276"/>
            <ac:spMk id="265" creationId="{00000000-0000-0000-0000-000000000000}"/>
          </ac:spMkLst>
        </pc:spChg>
      </pc:sldChg>
      <pc:sldChg chg="del">
        <pc:chgData name="Joke Temmerman" userId="75c03dc2-74da-4310-87f5-d8417250a9f7" providerId="ADAL" clId="{7BD77A21-4FC3-4590-85B1-892AFE53096F}" dt="2023-09-21T09:55:11.090" v="309" actId="47"/>
        <pc:sldMkLst>
          <pc:docMk/>
          <pc:sldMk cId="0" sldId="277"/>
        </pc:sldMkLst>
      </pc:sldChg>
      <pc:sldChg chg="addSp delSp modSp mod ord modClrScheme chgLayout">
        <pc:chgData name="Joke Temmerman" userId="75c03dc2-74da-4310-87f5-d8417250a9f7" providerId="ADAL" clId="{7BD77A21-4FC3-4590-85B1-892AFE53096F}" dt="2023-09-21T11:30:56.987" v="876" actId="255"/>
        <pc:sldMkLst>
          <pc:docMk/>
          <pc:sldMk cId="0" sldId="278"/>
        </pc:sldMkLst>
        <pc:spChg chg="add mod ord">
          <ac:chgData name="Joke Temmerman" userId="75c03dc2-74da-4310-87f5-d8417250a9f7" providerId="ADAL" clId="{7BD77A21-4FC3-4590-85B1-892AFE53096F}" dt="2023-09-21T11:30:56.987" v="876" actId="255"/>
          <ac:spMkLst>
            <pc:docMk/>
            <pc:sldMk cId="0" sldId="278"/>
            <ac:spMk id="3" creationId="{5B384BB0-6EF9-0207-DF3B-C834954A4EED}"/>
          </ac:spMkLst>
        </pc:spChg>
        <pc:spChg chg="del mod ord">
          <ac:chgData name="Joke Temmerman" userId="75c03dc2-74da-4310-87f5-d8417250a9f7" providerId="ADAL" clId="{7BD77A21-4FC3-4590-85B1-892AFE53096F}" dt="2023-09-21T10:04:35.892" v="564" actId="478"/>
          <ac:spMkLst>
            <pc:docMk/>
            <pc:sldMk cId="0" sldId="278"/>
            <ac:spMk id="278" creationId="{00000000-0000-0000-0000-000000000000}"/>
          </ac:spMkLst>
        </pc:spChg>
        <pc:spChg chg="mod ord">
          <ac:chgData name="Joke Temmerman" userId="75c03dc2-74da-4310-87f5-d8417250a9f7" providerId="ADAL" clId="{7BD77A21-4FC3-4590-85B1-892AFE53096F}" dt="2023-09-21T11:29:53.562" v="873" actId="700"/>
          <ac:spMkLst>
            <pc:docMk/>
            <pc:sldMk cId="0" sldId="278"/>
            <ac:spMk id="279" creationId="{00000000-0000-0000-0000-000000000000}"/>
          </ac:spMkLst>
        </pc:spChg>
      </pc:sldChg>
      <pc:sldChg chg="del">
        <pc:chgData name="Joke Temmerman" userId="75c03dc2-74da-4310-87f5-d8417250a9f7" providerId="ADAL" clId="{7BD77A21-4FC3-4590-85B1-892AFE53096F}" dt="2023-09-21T09:55:14.840" v="310" actId="47"/>
        <pc:sldMkLst>
          <pc:docMk/>
          <pc:sldMk cId="0" sldId="279"/>
        </pc:sldMkLst>
      </pc:sldChg>
      <pc:sldChg chg="modSp mod ord modClrScheme chgLayout">
        <pc:chgData name="Joke Temmerman" userId="75c03dc2-74da-4310-87f5-d8417250a9f7" providerId="ADAL" clId="{7BD77A21-4FC3-4590-85B1-892AFE53096F}" dt="2023-09-21T11:29:41.588" v="872" actId="1076"/>
        <pc:sldMkLst>
          <pc:docMk/>
          <pc:sldMk cId="0" sldId="280"/>
        </pc:sldMkLst>
        <pc:spChg chg="mod ord">
          <ac:chgData name="Joke Temmerman" userId="75c03dc2-74da-4310-87f5-d8417250a9f7" providerId="ADAL" clId="{7BD77A21-4FC3-4590-85B1-892AFE53096F}" dt="2023-09-21T11:29:11.470" v="869" actId="700"/>
          <ac:spMkLst>
            <pc:docMk/>
            <pc:sldMk cId="0" sldId="280"/>
            <ac:spMk id="292" creationId="{00000000-0000-0000-0000-000000000000}"/>
          </ac:spMkLst>
        </pc:spChg>
        <pc:spChg chg="mod ord">
          <ac:chgData name="Joke Temmerman" userId="75c03dc2-74da-4310-87f5-d8417250a9f7" providerId="ADAL" clId="{7BD77A21-4FC3-4590-85B1-892AFE53096F}" dt="2023-09-21T11:29:41.588" v="872" actId="1076"/>
          <ac:spMkLst>
            <pc:docMk/>
            <pc:sldMk cId="0" sldId="280"/>
            <ac:spMk id="293" creationId="{00000000-0000-0000-0000-000000000000}"/>
          </ac:spMkLst>
        </pc:spChg>
      </pc:sldChg>
      <pc:sldChg chg="del">
        <pc:chgData name="Joke Temmerman" userId="75c03dc2-74da-4310-87f5-d8417250a9f7" providerId="ADAL" clId="{7BD77A21-4FC3-4590-85B1-892AFE53096F}" dt="2023-09-21T09:56:50.461" v="359" actId="47"/>
        <pc:sldMkLst>
          <pc:docMk/>
          <pc:sldMk cId="0" sldId="281"/>
        </pc:sldMkLst>
      </pc:sldChg>
      <pc:sldChg chg="addSp modSp mod">
        <pc:chgData name="Joke Temmerman" userId="75c03dc2-74da-4310-87f5-d8417250a9f7" providerId="ADAL" clId="{7BD77A21-4FC3-4590-85B1-892AFE53096F}" dt="2023-09-21T12:39:25.767" v="907" actId="207"/>
        <pc:sldMkLst>
          <pc:docMk/>
          <pc:sldMk cId="0" sldId="282"/>
        </pc:sldMkLst>
        <pc:spChg chg="mod">
          <ac:chgData name="Joke Temmerman" userId="75c03dc2-74da-4310-87f5-d8417250a9f7" providerId="ADAL" clId="{7BD77A21-4FC3-4590-85B1-892AFE53096F}" dt="2023-09-21T12:39:25.767" v="907" actId="207"/>
          <ac:spMkLst>
            <pc:docMk/>
            <pc:sldMk cId="0" sldId="282"/>
            <ac:spMk id="307" creationId="{00000000-0000-0000-0000-000000000000}"/>
          </ac:spMkLst>
        </pc:spChg>
        <pc:graphicFrameChg chg="add mod modGraphic">
          <ac:chgData name="Joke Temmerman" userId="75c03dc2-74da-4310-87f5-d8417250a9f7" providerId="ADAL" clId="{7BD77A21-4FC3-4590-85B1-892AFE53096F}" dt="2023-09-21T10:04:12.675" v="562" actId="14100"/>
          <ac:graphicFrameMkLst>
            <pc:docMk/>
            <pc:sldMk cId="0" sldId="282"/>
            <ac:graphicFrameMk id="2" creationId="{B24CB692-B1BF-8D19-3E18-CF9249DF35E1}"/>
          </ac:graphicFrameMkLst>
        </pc:graphicFrameChg>
      </pc:sldChg>
      <pc:sldChg chg="del">
        <pc:chgData name="Joke Temmerman" userId="75c03dc2-74da-4310-87f5-d8417250a9f7" providerId="ADAL" clId="{7BD77A21-4FC3-4590-85B1-892AFE53096F}" dt="2023-09-21T09:57:11.489" v="393" actId="47"/>
        <pc:sldMkLst>
          <pc:docMk/>
          <pc:sldMk cId="0" sldId="283"/>
        </pc:sldMkLst>
      </pc:sldChg>
      <pc:sldChg chg="modSp mod">
        <pc:chgData name="Joke Temmerman" userId="75c03dc2-74da-4310-87f5-d8417250a9f7" providerId="ADAL" clId="{7BD77A21-4FC3-4590-85B1-892AFE53096F}" dt="2023-09-21T09:57:28.947" v="401" actId="20577"/>
        <pc:sldMkLst>
          <pc:docMk/>
          <pc:sldMk cId="0" sldId="284"/>
        </pc:sldMkLst>
        <pc:spChg chg="mod">
          <ac:chgData name="Joke Temmerman" userId="75c03dc2-74da-4310-87f5-d8417250a9f7" providerId="ADAL" clId="{7BD77A21-4FC3-4590-85B1-892AFE53096F}" dt="2023-09-21T09:57:26.231" v="400" actId="20577"/>
          <ac:spMkLst>
            <pc:docMk/>
            <pc:sldMk cId="0" sldId="284"/>
            <ac:spMk id="320" creationId="{00000000-0000-0000-0000-000000000000}"/>
          </ac:spMkLst>
        </pc:spChg>
        <pc:spChg chg="mod">
          <ac:chgData name="Joke Temmerman" userId="75c03dc2-74da-4310-87f5-d8417250a9f7" providerId="ADAL" clId="{7BD77A21-4FC3-4590-85B1-892AFE53096F}" dt="2023-09-21T09:57:28.947" v="401" actId="20577"/>
          <ac:spMkLst>
            <pc:docMk/>
            <pc:sldMk cId="0" sldId="284"/>
            <ac:spMk id="323" creationId="{00000000-0000-0000-0000-000000000000}"/>
          </ac:spMkLst>
        </pc:spChg>
      </pc:sldChg>
      <pc:sldChg chg="addSp delSp modSp add mod chgLayout">
        <pc:chgData name="Joke Temmerman" userId="75c03dc2-74da-4310-87f5-d8417250a9f7" providerId="ADAL" clId="{7BD77A21-4FC3-4590-85B1-892AFE53096F}" dt="2023-09-21T10:34:05.179" v="834" actId="478"/>
        <pc:sldMkLst>
          <pc:docMk/>
          <pc:sldMk cId="0" sldId="286"/>
        </pc:sldMkLst>
        <pc:spChg chg="add del mod ord">
          <ac:chgData name="Joke Temmerman" userId="75c03dc2-74da-4310-87f5-d8417250a9f7" providerId="ADAL" clId="{7BD77A21-4FC3-4590-85B1-892AFE53096F}" dt="2023-09-21T10:34:05.179" v="834" actId="478"/>
          <ac:spMkLst>
            <pc:docMk/>
            <pc:sldMk cId="0" sldId="286"/>
            <ac:spMk id="3" creationId="{435371D9-79E5-BC9B-BDED-A8D93A3A6CA3}"/>
          </ac:spMkLst>
        </pc:spChg>
        <pc:spChg chg="mod ord">
          <ac:chgData name="Joke Temmerman" userId="75c03dc2-74da-4310-87f5-d8417250a9f7" providerId="ADAL" clId="{7BD77A21-4FC3-4590-85B1-892AFE53096F}" dt="2023-09-21T10:33:58.958" v="833" actId="700"/>
          <ac:spMkLst>
            <pc:docMk/>
            <pc:sldMk cId="0" sldId="286"/>
            <ac:spMk id="72" creationId="{00000000-0000-0000-0000-000000000000}"/>
          </ac:spMkLst>
        </pc:spChg>
        <pc:spChg chg="del">
          <ac:chgData name="Joke Temmerman" userId="75c03dc2-74da-4310-87f5-d8417250a9f7" providerId="ADAL" clId="{7BD77A21-4FC3-4590-85B1-892AFE53096F}" dt="2023-09-21T10:33:58.958" v="833" actId="700"/>
          <ac:spMkLst>
            <pc:docMk/>
            <pc:sldMk cId="0" sldId="286"/>
            <ac:spMk id="73" creationId="{00000000-0000-0000-0000-000000000000}"/>
          </ac:spMkLst>
        </pc:spChg>
        <pc:graphicFrameChg chg="mod">
          <ac:chgData name="Joke Temmerman" userId="75c03dc2-74da-4310-87f5-d8417250a9f7" providerId="ADAL" clId="{7BD77A21-4FC3-4590-85B1-892AFE53096F}" dt="2023-09-21T10:13:21.520" v="599" actId="20577"/>
          <ac:graphicFrameMkLst>
            <pc:docMk/>
            <pc:sldMk cId="0" sldId="286"/>
            <ac:graphicFrameMk id="2" creationId="{EC607CFD-3FE9-C762-D9D1-C780335E717A}"/>
          </ac:graphicFrameMkLst>
        </pc:graphicFrameChg>
      </pc:sldChg>
      <pc:sldChg chg="modSp add mod">
        <pc:chgData name="Joke Temmerman" userId="75c03dc2-74da-4310-87f5-d8417250a9f7" providerId="ADAL" clId="{7BD77A21-4FC3-4590-85B1-892AFE53096F}" dt="2023-09-21T09:53:32.770" v="215" actId="20577"/>
        <pc:sldMkLst>
          <pc:docMk/>
          <pc:sldMk cId="303382200" sldId="313"/>
        </pc:sldMkLst>
        <pc:spChg chg="mod">
          <ac:chgData name="Joke Temmerman" userId="75c03dc2-74da-4310-87f5-d8417250a9f7" providerId="ADAL" clId="{7BD77A21-4FC3-4590-85B1-892AFE53096F}" dt="2023-09-21T09:53:32.770" v="215" actId="20577"/>
          <ac:spMkLst>
            <pc:docMk/>
            <pc:sldMk cId="303382200" sldId="313"/>
            <ac:spMk id="80" creationId="{00000000-0000-0000-0000-000000000000}"/>
          </ac:spMkLst>
        </pc:spChg>
      </pc:sldChg>
      <pc:sldChg chg="modSp add mod">
        <pc:chgData name="Joke Temmerman" userId="75c03dc2-74da-4310-87f5-d8417250a9f7" providerId="ADAL" clId="{7BD77A21-4FC3-4590-85B1-892AFE53096F}" dt="2023-09-21T09:54:00.570" v="248" actId="20577"/>
        <pc:sldMkLst>
          <pc:docMk/>
          <pc:sldMk cId="3779950196" sldId="314"/>
        </pc:sldMkLst>
        <pc:spChg chg="mod">
          <ac:chgData name="Joke Temmerman" userId="75c03dc2-74da-4310-87f5-d8417250a9f7" providerId="ADAL" clId="{7BD77A21-4FC3-4590-85B1-892AFE53096F}" dt="2023-09-21T09:54:00.570" v="248" actId="20577"/>
          <ac:spMkLst>
            <pc:docMk/>
            <pc:sldMk cId="3779950196" sldId="314"/>
            <ac:spMk id="80" creationId="{00000000-0000-0000-0000-000000000000}"/>
          </ac:spMkLst>
        </pc:spChg>
      </pc:sldChg>
      <pc:sldChg chg="modSp add mod">
        <pc:chgData name="Joke Temmerman" userId="75c03dc2-74da-4310-87f5-d8417250a9f7" providerId="ADAL" clId="{7BD77A21-4FC3-4590-85B1-892AFE53096F}" dt="2023-09-21T09:54:19.351" v="272" actId="20577"/>
        <pc:sldMkLst>
          <pc:docMk/>
          <pc:sldMk cId="3802800751" sldId="315"/>
        </pc:sldMkLst>
        <pc:spChg chg="mod">
          <ac:chgData name="Joke Temmerman" userId="75c03dc2-74da-4310-87f5-d8417250a9f7" providerId="ADAL" clId="{7BD77A21-4FC3-4590-85B1-892AFE53096F}" dt="2023-09-21T09:54:19.351" v="272" actId="20577"/>
          <ac:spMkLst>
            <pc:docMk/>
            <pc:sldMk cId="3802800751" sldId="315"/>
            <ac:spMk id="80" creationId="{00000000-0000-0000-0000-000000000000}"/>
          </ac:spMkLst>
        </pc:spChg>
      </pc:sldChg>
      <pc:sldChg chg="modSp add mod">
        <pc:chgData name="Joke Temmerman" userId="75c03dc2-74da-4310-87f5-d8417250a9f7" providerId="ADAL" clId="{7BD77A21-4FC3-4590-85B1-892AFE53096F}" dt="2023-09-21T09:54:41.899" v="291" actId="20577"/>
        <pc:sldMkLst>
          <pc:docMk/>
          <pc:sldMk cId="4281390061" sldId="316"/>
        </pc:sldMkLst>
        <pc:spChg chg="mod">
          <ac:chgData name="Joke Temmerman" userId="75c03dc2-74da-4310-87f5-d8417250a9f7" providerId="ADAL" clId="{7BD77A21-4FC3-4590-85B1-892AFE53096F}" dt="2023-09-21T09:54:41.899" v="291" actId="20577"/>
          <ac:spMkLst>
            <pc:docMk/>
            <pc:sldMk cId="4281390061" sldId="316"/>
            <ac:spMk id="80" creationId="{00000000-0000-0000-0000-000000000000}"/>
          </ac:spMkLst>
        </pc:spChg>
      </pc:sldChg>
      <pc:sldChg chg="modSp add mod">
        <pc:chgData name="Joke Temmerman" userId="75c03dc2-74da-4310-87f5-d8417250a9f7" providerId="ADAL" clId="{7BD77A21-4FC3-4590-85B1-892AFE53096F}" dt="2023-09-21T09:55:00.141" v="307" actId="20577"/>
        <pc:sldMkLst>
          <pc:docMk/>
          <pc:sldMk cId="1713984879" sldId="317"/>
        </pc:sldMkLst>
        <pc:spChg chg="mod">
          <ac:chgData name="Joke Temmerman" userId="75c03dc2-74da-4310-87f5-d8417250a9f7" providerId="ADAL" clId="{7BD77A21-4FC3-4590-85B1-892AFE53096F}" dt="2023-09-21T09:55:00.141" v="307" actId="20577"/>
          <ac:spMkLst>
            <pc:docMk/>
            <pc:sldMk cId="1713984879" sldId="317"/>
            <ac:spMk id="80" creationId="{00000000-0000-0000-0000-000000000000}"/>
          </ac:spMkLst>
        </pc:spChg>
      </pc:sldChg>
      <pc:sldChg chg="modSp add mod">
        <pc:chgData name="Joke Temmerman" userId="75c03dc2-74da-4310-87f5-d8417250a9f7" providerId="ADAL" clId="{7BD77A21-4FC3-4590-85B1-892AFE53096F}" dt="2023-09-21T09:57:15.592" v="395" actId="20577"/>
        <pc:sldMkLst>
          <pc:docMk/>
          <pc:sldMk cId="3617361389" sldId="318"/>
        </pc:sldMkLst>
        <pc:spChg chg="mod">
          <ac:chgData name="Joke Temmerman" userId="75c03dc2-74da-4310-87f5-d8417250a9f7" providerId="ADAL" clId="{7BD77A21-4FC3-4590-85B1-892AFE53096F}" dt="2023-09-21T09:57:15.592" v="395" actId="20577"/>
          <ac:spMkLst>
            <pc:docMk/>
            <pc:sldMk cId="3617361389" sldId="318"/>
            <ac:spMk id="80" creationId="{00000000-0000-0000-0000-000000000000}"/>
          </ac:spMkLst>
        </pc:spChg>
      </pc:sldChg>
      <pc:sldChg chg="modSp add mod">
        <pc:chgData name="Joke Temmerman" userId="75c03dc2-74da-4310-87f5-d8417250a9f7" providerId="ADAL" clId="{7BD77A21-4FC3-4590-85B1-892AFE53096F}" dt="2023-09-21T09:56:47.141" v="358" actId="20577"/>
        <pc:sldMkLst>
          <pc:docMk/>
          <pc:sldMk cId="2547275119" sldId="319"/>
        </pc:sldMkLst>
        <pc:spChg chg="mod">
          <ac:chgData name="Joke Temmerman" userId="75c03dc2-74da-4310-87f5-d8417250a9f7" providerId="ADAL" clId="{7BD77A21-4FC3-4590-85B1-892AFE53096F}" dt="2023-09-21T09:56:47.141" v="358" actId="20577"/>
          <ac:spMkLst>
            <pc:docMk/>
            <pc:sldMk cId="2547275119" sldId="319"/>
            <ac:spMk id="80" creationId="{00000000-0000-0000-0000-000000000000}"/>
          </ac:spMkLst>
        </pc:spChg>
      </pc:sldChg>
      <pc:sldChg chg="modSp add mod">
        <pc:chgData name="Joke Temmerman" userId="75c03dc2-74da-4310-87f5-d8417250a9f7" providerId="ADAL" clId="{7BD77A21-4FC3-4590-85B1-892AFE53096F}" dt="2023-09-21T13:11:42.730" v="910" actId="20577"/>
        <pc:sldMkLst>
          <pc:docMk/>
          <pc:sldMk cId="857111203" sldId="320"/>
        </pc:sldMkLst>
        <pc:spChg chg="mod">
          <ac:chgData name="Joke Temmerman" userId="75c03dc2-74da-4310-87f5-d8417250a9f7" providerId="ADAL" clId="{7BD77A21-4FC3-4590-85B1-892AFE53096F}" dt="2023-09-21T13:11:42.730" v="910" actId="20577"/>
          <ac:spMkLst>
            <pc:docMk/>
            <pc:sldMk cId="857111203" sldId="320"/>
            <ac:spMk id="30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a:solidFill>
          <a:srgbClr val="427EE7"/>
        </a:solidFill>
      </dgm:spPr>
      <dgm:t>
        <a:bodyPr/>
        <a:lstStyle/>
        <a:p>
          <a:r>
            <a:rPr lang="nl-BE" dirty="0" err="1"/>
            <a:t>Chapter</a:t>
          </a:r>
          <a:r>
            <a:rPr lang="nl-BE" dirty="0"/>
            <a:t> 1: </a:t>
          </a:r>
          <a:r>
            <a:rPr lang="nl-BE" i="1" dirty="0" err="1"/>
            <a:t>Inheritance</a:t>
          </a:r>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a:solidFill>
          <a:srgbClr val="5087ED"/>
        </a:solidFill>
      </dgm:spPr>
      <dgm:t>
        <a:bodyPr/>
        <a:lstStyle/>
        <a:p>
          <a:r>
            <a:rPr lang="nl-BE" dirty="0" err="1"/>
            <a:t>Chapter</a:t>
          </a:r>
          <a:r>
            <a:rPr lang="nl-BE" dirty="0"/>
            <a:t> 2: </a:t>
          </a:r>
          <a:r>
            <a:rPr lang="nl-BE" i="1" dirty="0"/>
            <a:t>Basic </a:t>
          </a:r>
          <a:r>
            <a:rPr lang="nl-BE" i="1" dirty="0" err="1"/>
            <a:t>definitions</a:t>
          </a:r>
          <a:r>
            <a:rPr lang="nl-BE" i="1" dirty="0"/>
            <a:t> of </a:t>
          </a:r>
          <a:r>
            <a:rPr lang="nl-BE" i="1" dirty="0" err="1"/>
            <a:t>genetics</a:t>
          </a:r>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0E58AE58-487A-4993-A77B-4525C4A4F1F6}">
      <dgm:prSet phldrT="[Tekst]"/>
      <dgm:spPr>
        <a:solidFill>
          <a:srgbClr val="5E8FF2"/>
        </a:solidFill>
      </dgm:spPr>
      <dgm:t>
        <a:bodyPr/>
        <a:lstStyle/>
        <a:p>
          <a:r>
            <a:rPr lang="nl-BE" dirty="0" err="1"/>
            <a:t>Chapter</a:t>
          </a:r>
          <a:r>
            <a:rPr lang="nl-BE" dirty="0"/>
            <a:t> 3: </a:t>
          </a:r>
          <a:r>
            <a:rPr lang="nl-BE" i="1" dirty="0"/>
            <a:t>Human </a:t>
          </a:r>
          <a:r>
            <a:rPr lang="nl-BE" i="1" dirty="0" err="1"/>
            <a:t>genomic</a:t>
          </a:r>
          <a:r>
            <a:rPr lang="nl-BE" i="1" dirty="0"/>
            <a:t> </a:t>
          </a:r>
          <a:r>
            <a:rPr lang="nl-BE" i="1" dirty="0" err="1"/>
            <a:t>variation</a:t>
          </a:r>
          <a:endParaRPr lang="nl-BE" dirty="0"/>
        </a:p>
      </dgm:t>
    </dgm:pt>
    <dgm:pt modelId="{840E6A45-E636-4793-9041-0B122DAC56E1}" type="parTrans" cxnId="{8B7A7A6C-ECBD-40A8-ADFA-2A5733831A54}">
      <dgm:prSet/>
      <dgm:spPr/>
      <dgm:t>
        <a:bodyPr/>
        <a:lstStyle/>
        <a:p>
          <a:endParaRPr lang="nl-BE"/>
        </a:p>
      </dgm:t>
    </dgm:pt>
    <dgm:pt modelId="{2BBF0989-FD3A-476B-A875-0CB08B27C606}" type="sibTrans" cxnId="{8B7A7A6C-ECBD-40A8-ADFA-2A5733831A54}">
      <dgm:prSet/>
      <dgm:spPr/>
      <dgm:t>
        <a:bodyPr/>
        <a:lstStyle/>
        <a:p>
          <a:endParaRPr lang="nl-BE"/>
        </a:p>
      </dgm:t>
    </dgm:pt>
    <dgm:pt modelId="{592A5CE9-58ED-427E-B7D9-A90D6B515726}">
      <dgm:prSet phldrT="[Tekst]"/>
      <dgm:spPr>
        <a:solidFill>
          <a:srgbClr val="6D99F6"/>
        </a:solidFill>
      </dgm:spPr>
      <dgm:t>
        <a:bodyPr/>
        <a:lstStyle/>
        <a:p>
          <a:r>
            <a:rPr lang="nl-BE" dirty="0" err="1"/>
            <a:t>Chapter</a:t>
          </a:r>
          <a:r>
            <a:rPr lang="nl-BE" dirty="0"/>
            <a:t> 4: </a:t>
          </a:r>
          <a:r>
            <a:rPr lang="nl-BE" i="1" dirty="0" err="1"/>
            <a:t>Genetic</a:t>
          </a:r>
          <a:r>
            <a:rPr lang="nl-BE" i="1" dirty="0"/>
            <a:t> disorders</a:t>
          </a:r>
          <a:endParaRPr lang="nl-BE" dirty="0"/>
        </a:p>
      </dgm:t>
    </dgm:pt>
    <dgm:pt modelId="{2B7EC6C8-C559-4C0C-A9CB-2C34CCDCF02B}" type="parTrans" cxnId="{4417D02A-051E-4BBF-8AF4-092A5E85F7E8}">
      <dgm:prSet/>
      <dgm:spPr/>
      <dgm:t>
        <a:bodyPr/>
        <a:lstStyle/>
        <a:p>
          <a:endParaRPr lang="nl-BE"/>
        </a:p>
      </dgm:t>
    </dgm:pt>
    <dgm:pt modelId="{B17C8274-9851-4DC3-B99F-DE6D46FA91A1}" type="sibTrans" cxnId="{4417D02A-051E-4BBF-8AF4-092A5E85F7E8}">
      <dgm:prSet/>
      <dgm:spPr/>
      <dgm:t>
        <a:bodyPr/>
        <a:lstStyle/>
        <a:p>
          <a:endParaRPr lang="nl-BE"/>
        </a:p>
      </dgm:t>
    </dgm:pt>
    <dgm:pt modelId="{3DB3BF32-48AD-440D-A4F6-77010E9A96A3}">
      <dgm:prSet phldrT="[Tekst]"/>
      <dgm:spPr>
        <a:solidFill>
          <a:srgbClr val="7DA3FA"/>
        </a:solidFill>
      </dgm:spPr>
      <dgm:t>
        <a:bodyPr/>
        <a:lstStyle/>
        <a:p>
          <a:r>
            <a:rPr lang="nl-BE" dirty="0" err="1"/>
            <a:t>Chapter</a:t>
          </a:r>
          <a:r>
            <a:rPr lang="nl-BE" dirty="0"/>
            <a:t> 5: </a:t>
          </a:r>
          <a:r>
            <a:rPr lang="nl-BE" i="1" dirty="0" err="1"/>
            <a:t>Emerging</a:t>
          </a:r>
          <a:r>
            <a:rPr lang="nl-BE" i="1" dirty="0"/>
            <a:t> </a:t>
          </a:r>
          <a:r>
            <a:rPr lang="nl-BE" i="1" dirty="0" err="1"/>
            <a:t>areas</a:t>
          </a:r>
          <a:endParaRPr lang="nl-BE" dirty="0"/>
        </a:p>
      </dgm:t>
    </dgm:pt>
    <dgm:pt modelId="{D0A513E8-CB65-4DA1-A37C-A6CEE1F92E7A}" type="parTrans" cxnId="{26724FE9-76F8-41F0-AA8E-BB78B684C3BE}">
      <dgm:prSet/>
      <dgm:spPr/>
      <dgm:t>
        <a:bodyPr/>
        <a:lstStyle/>
        <a:p>
          <a:endParaRPr lang="nl-BE"/>
        </a:p>
      </dgm:t>
    </dgm:pt>
    <dgm:pt modelId="{F979348A-A5C7-401C-A443-06438B932EB1}" type="sibTrans" cxnId="{26724FE9-76F8-41F0-AA8E-BB78B684C3BE}">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dgm:pt>
    <dgm:pt modelId="{8965E0A3-2B79-4837-8845-06699DF4A1D4}" type="pres">
      <dgm:prSet presAssocID="{4694F283-5CC9-472C-9A85-73B440E20440}" presName="text_2" presStyleLbl="node1" presStyleIdx="1" presStyleCnt="5">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dgm:pt>
    <dgm:pt modelId="{5804FE6B-C7F2-4678-BD25-762790665EE1}" type="pres">
      <dgm:prSet presAssocID="{0E58AE58-487A-4993-A77B-4525C4A4F1F6}" presName="text_3" presStyleLbl="node1" presStyleIdx="2" presStyleCnt="5">
        <dgm:presLayoutVars>
          <dgm:bulletEnabled val="1"/>
        </dgm:presLayoutVars>
      </dgm:prSet>
      <dgm:spPr/>
    </dgm:pt>
    <dgm:pt modelId="{F33357DB-0AFD-419C-9302-0227062B7A71}" type="pres">
      <dgm:prSet presAssocID="{0E58AE58-487A-4993-A77B-4525C4A4F1F6}" presName="accent_3" presStyleCnt="0"/>
      <dgm:spPr/>
    </dgm:pt>
    <dgm:pt modelId="{28B0B33F-8BC8-4669-8342-9B326900432C}" type="pres">
      <dgm:prSet presAssocID="{0E58AE58-487A-4993-A77B-4525C4A4F1F6}" presName="accentRepeatNode" presStyleLbl="solidFgAcc1" presStyleIdx="2" presStyleCnt="5"/>
      <dgm:spPr/>
    </dgm:pt>
    <dgm:pt modelId="{C3DE3ACF-448E-426A-B972-861A08E15497}" type="pres">
      <dgm:prSet presAssocID="{592A5CE9-58ED-427E-B7D9-A90D6B515726}" presName="text_4" presStyleLbl="node1" presStyleIdx="3" presStyleCnt="5">
        <dgm:presLayoutVars>
          <dgm:bulletEnabled val="1"/>
        </dgm:presLayoutVars>
      </dgm:prSet>
      <dgm:spPr/>
    </dgm:pt>
    <dgm:pt modelId="{DA89BAC8-D2B6-4622-BE75-DD01C197B9F0}" type="pres">
      <dgm:prSet presAssocID="{592A5CE9-58ED-427E-B7D9-A90D6B515726}" presName="accent_4" presStyleCnt="0"/>
      <dgm:spPr/>
    </dgm:pt>
    <dgm:pt modelId="{8C2DC1E5-7746-4A00-B02A-524431C13DFA}" type="pres">
      <dgm:prSet presAssocID="{592A5CE9-58ED-427E-B7D9-A90D6B515726}" presName="accentRepeatNode" presStyleLbl="solidFgAcc1" presStyleIdx="3" presStyleCnt="5"/>
      <dgm:spPr/>
    </dgm:pt>
    <dgm:pt modelId="{3AAACCC5-45F5-4B89-A04C-6C700D73501B}" type="pres">
      <dgm:prSet presAssocID="{3DB3BF32-48AD-440D-A4F6-77010E9A96A3}" presName="text_5" presStyleLbl="node1" presStyleIdx="4" presStyleCnt="5">
        <dgm:presLayoutVars>
          <dgm:bulletEnabled val="1"/>
        </dgm:presLayoutVars>
      </dgm:prSet>
      <dgm:spPr/>
    </dgm:pt>
    <dgm:pt modelId="{680D2DAC-06D0-4B47-9FBF-9DE06282D196}" type="pres">
      <dgm:prSet presAssocID="{3DB3BF32-48AD-440D-A4F6-77010E9A96A3}" presName="accent_5" presStyleCnt="0"/>
      <dgm:spPr/>
    </dgm:pt>
    <dgm:pt modelId="{270B2444-468A-4540-8CBC-0423DF182E32}" type="pres">
      <dgm:prSet presAssocID="{3DB3BF32-48AD-440D-A4F6-77010E9A96A3}" presName="accentRepeatNode" presStyleLbl="solidFgAcc1" presStyleIdx="4" presStyleCnt="5"/>
      <dgm:spPr/>
    </dgm:pt>
  </dgm:ptLst>
  <dgm:cxnLst>
    <dgm:cxn modelId="{4417D02A-051E-4BBF-8AF4-092A5E85F7E8}" srcId="{A7F60AB2-C85F-4215-8C9E-FF7128B4958F}" destId="{592A5CE9-58ED-427E-B7D9-A90D6B515726}" srcOrd="3" destOrd="0" parTransId="{2B7EC6C8-C559-4C0C-A9CB-2C34CCDCF02B}" sibTransId="{B17C8274-9851-4DC3-B99F-DE6D46FA91A1}"/>
    <dgm:cxn modelId="{C439F431-D9F0-475B-BDB9-459189B7B95C}" type="presOf" srcId="{7D88ADD0-47D3-4987-AFA3-ACA755DEBE2D}" destId="{45459053-3345-4B4D-92B0-C13EF42404B6}" srcOrd="0" destOrd="0" presId="urn:microsoft.com/office/officeart/2008/layout/VerticalCurvedList"/>
    <dgm:cxn modelId="{646A4236-0BDC-4741-B993-42BB844E6D9B}" type="presOf" srcId="{3DB3BF32-48AD-440D-A4F6-77010E9A96A3}" destId="{3AAACCC5-45F5-4B89-A04C-6C700D73501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8B7A7A6C-ECBD-40A8-ADFA-2A5733831A54}" srcId="{A7F60AB2-C85F-4215-8C9E-FF7128B4958F}" destId="{0E58AE58-487A-4993-A77B-4525C4A4F1F6}" srcOrd="2" destOrd="0" parTransId="{840E6A45-E636-4793-9041-0B122DAC56E1}" sibTransId="{2BBF0989-FD3A-476B-A875-0CB08B27C606}"/>
    <dgm:cxn modelId="{432B1057-B5E7-4FC9-9589-6AD1CB237D4A}" type="presOf" srcId="{4694F283-5CC9-472C-9A85-73B440E20440}" destId="{8965E0A3-2B79-4837-8845-06699DF4A1D4}" srcOrd="0" destOrd="0" presId="urn:microsoft.com/office/officeart/2008/layout/VerticalCurvedList"/>
    <dgm:cxn modelId="{244E837D-8509-4A6F-8CFF-6753BDD51A37}" type="presOf" srcId="{0E58AE58-487A-4993-A77B-4525C4A4F1F6}" destId="{5804FE6B-C7F2-4678-BD25-762790665EE1}" srcOrd="0" destOrd="0" presId="urn:microsoft.com/office/officeart/2008/layout/VerticalCurvedList"/>
    <dgm:cxn modelId="{B659658E-122B-4C02-A13D-6F832988C5F5}" type="presOf" srcId="{EDA11B13-CF46-4F3F-9F2D-E7E3F15CF4F9}" destId="{55F7AEE6-11F1-478B-8A25-0F9CD164A425}" srcOrd="0" destOrd="0" presId="urn:microsoft.com/office/officeart/2008/layout/VerticalCurvedList"/>
    <dgm:cxn modelId="{A60B1AA5-2CB2-4C40-AD06-EA9838CE6F17}" type="presOf" srcId="{592A5CE9-58ED-427E-B7D9-A90D6B515726}" destId="{C3DE3ACF-448E-426A-B972-861A08E15497}" srcOrd="0" destOrd="0" presId="urn:microsoft.com/office/officeart/2008/layout/VerticalCurvedList"/>
    <dgm:cxn modelId="{33F4A5CA-9731-49CB-8AFC-9A06CF46B081}" srcId="{A7F60AB2-C85F-4215-8C9E-FF7128B4958F}" destId="{4694F283-5CC9-472C-9A85-73B440E20440}" srcOrd="1" destOrd="0" parTransId="{F5DE11F4-E9D6-45D9-888A-EEC31463AFC7}" sibTransId="{CF943C6A-0A6E-47F4-9977-837F217C100D}"/>
    <dgm:cxn modelId="{26724FE9-76F8-41F0-AA8E-BB78B684C3BE}" srcId="{A7F60AB2-C85F-4215-8C9E-FF7128B4958F}" destId="{3DB3BF32-48AD-440D-A4F6-77010E9A96A3}" srcOrd="4" destOrd="0" parTransId="{D0A513E8-CB65-4DA1-A37C-A6CEE1F92E7A}" sibTransId="{F979348A-A5C7-401C-A443-06438B932EB1}"/>
    <dgm:cxn modelId="{50FB1CEF-B09A-4E61-971E-95163836894B}" type="presOf" srcId="{A7F60AB2-C85F-4215-8C9E-FF7128B4958F}" destId="{96DCB5A4-5567-45C4-83B5-F79EA1137C86}"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C95AF0F-A1D2-4AFE-BA2F-631616728C04}" type="presParOf" srcId="{BE3911E2-B75A-40B4-A727-34278A24B6E3}" destId="{5804FE6B-C7F2-4678-BD25-762790665EE1}" srcOrd="5" destOrd="0" presId="urn:microsoft.com/office/officeart/2008/layout/VerticalCurvedList"/>
    <dgm:cxn modelId="{3D9443DE-87E8-448C-A211-320DA143033E}" type="presParOf" srcId="{BE3911E2-B75A-40B4-A727-34278A24B6E3}" destId="{F33357DB-0AFD-419C-9302-0227062B7A71}" srcOrd="6" destOrd="0" presId="urn:microsoft.com/office/officeart/2008/layout/VerticalCurvedList"/>
    <dgm:cxn modelId="{D10C4D23-4AB0-458D-BEB6-0E1897E2A10F}" type="presParOf" srcId="{F33357DB-0AFD-419C-9302-0227062B7A71}" destId="{28B0B33F-8BC8-4669-8342-9B326900432C}" srcOrd="0" destOrd="0" presId="urn:microsoft.com/office/officeart/2008/layout/VerticalCurvedList"/>
    <dgm:cxn modelId="{AD7CB409-7596-4FB8-B799-1913FA616594}" type="presParOf" srcId="{BE3911E2-B75A-40B4-A727-34278A24B6E3}" destId="{C3DE3ACF-448E-426A-B972-861A08E15497}" srcOrd="7" destOrd="0" presId="urn:microsoft.com/office/officeart/2008/layout/VerticalCurvedList"/>
    <dgm:cxn modelId="{691B2A78-B7AB-49AC-A6C7-74BEA8651EF5}" type="presParOf" srcId="{BE3911E2-B75A-40B4-A727-34278A24B6E3}" destId="{DA89BAC8-D2B6-4622-BE75-DD01C197B9F0}" srcOrd="8" destOrd="0" presId="urn:microsoft.com/office/officeart/2008/layout/VerticalCurvedList"/>
    <dgm:cxn modelId="{4D74C1EA-18B5-4A7E-82EF-AF332410D027}" type="presParOf" srcId="{DA89BAC8-D2B6-4622-BE75-DD01C197B9F0}" destId="{8C2DC1E5-7746-4A00-B02A-524431C13DFA}" srcOrd="0" destOrd="0" presId="urn:microsoft.com/office/officeart/2008/layout/VerticalCurvedList"/>
    <dgm:cxn modelId="{020A128A-03A1-436A-BC8A-A87596A16999}" type="presParOf" srcId="{BE3911E2-B75A-40B4-A727-34278A24B6E3}" destId="{3AAACCC5-45F5-4B89-A04C-6C700D73501B}" srcOrd="9" destOrd="0" presId="urn:microsoft.com/office/officeart/2008/layout/VerticalCurvedList"/>
    <dgm:cxn modelId="{8C787072-2C3F-4A90-B7B9-946CFAFBD9E3}" type="presParOf" srcId="{BE3911E2-B75A-40B4-A727-34278A24B6E3}" destId="{680D2DAC-06D0-4B47-9FBF-9DE06282D196}" srcOrd="10" destOrd="0" presId="urn:microsoft.com/office/officeart/2008/layout/VerticalCurvedList"/>
    <dgm:cxn modelId="{8C7CE18F-442C-4B2C-8C46-25E24C29AAAF}" type="presParOf" srcId="{680D2DAC-06D0-4B47-9FBF-9DE06282D196}" destId="{270B2444-468A-4540-8CBC-0423DF182E3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chemeClr val="bg1"/>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chemeClr val="bg1"/>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chemeClr val="bg1"/>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rgbClr val="5087ED"/>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chemeClr val="bg1"/>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chemeClr val="bg1"/>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rgbClr val="5087ED"/>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rgbClr val="5E8FF2"/>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chemeClr val="bg1"/>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rgbClr val="5087ED"/>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rgbClr val="5E8FF2"/>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rgbClr val="6D99F6"/>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rgbClr val="5087ED"/>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rgbClr val="5E8FF2"/>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rgbClr val="6D99F6"/>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rgbClr val="7DA3FA"/>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4071119"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341804" y="225024"/>
          <a:ext cx="5706313" cy="450336"/>
        </a:xfrm>
        <a:prstGeom prst="rect">
          <a:avLst/>
        </a:prstGeom>
        <a:solidFill>
          <a:srgbClr val="427E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55880" rIns="55880" bIns="55880" numCol="1" spcCol="1270" anchor="ctr" anchorCtr="0">
          <a:noAutofit/>
        </a:bodyPr>
        <a:lstStyle/>
        <a:p>
          <a:pPr marL="0" lvl="0" indent="0" algn="l" defTabSz="977900">
            <a:lnSpc>
              <a:spcPct val="90000"/>
            </a:lnSpc>
            <a:spcBef>
              <a:spcPct val="0"/>
            </a:spcBef>
            <a:spcAft>
              <a:spcPct val="35000"/>
            </a:spcAft>
            <a:buNone/>
          </a:pPr>
          <a:r>
            <a:rPr lang="nl-BE" sz="2200" kern="1200" dirty="0" err="1"/>
            <a:t>Chapter</a:t>
          </a:r>
          <a:r>
            <a:rPr lang="nl-BE" sz="2200" kern="1200" dirty="0"/>
            <a:t> 1: </a:t>
          </a:r>
          <a:r>
            <a:rPr lang="nl-BE" sz="2200" i="1" kern="1200" dirty="0" err="1"/>
            <a:t>Inheritance</a:t>
          </a:r>
          <a:endParaRPr lang="nl-BE" sz="2200" kern="1200" dirty="0"/>
        </a:p>
      </dsp:txBody>
      <dsp:txXfrm>
        <a:off x="341804" y="225024"/>
        <a:ext cx="5706313" cy="450336"/>
      </dsp:txXfrm>
    </dsp:sp>
    <dsp:sp modelId="{CE57AA8C-6DA3-4932-A2A4-7B53026941B4}">
      <dsp:nvSpPr>
        <dsp:cNvPr id="0" name=""/>
        <dsp:cNvSpPr/>
      </dsp:nvSpPr>
      <dsp:spPr>
        <a:xfrm>
          <a:off x="60343" y="168732"/>
          <a:ext cx="562921" cy="562921"/>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a:off x="664502" y="900313"/>
          <a:ext cx="5383614" cy="450336"/>
        </a:xfrm>
        <a:prstGeom prst="rect">
          <a:avLst/>
        </a:prstGeom>
        <a:solidFill>
          <a:srgbClr val="5087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55880" rIns="55880" bIns="55880" numCol="1" spcCol="1270" anchor="ctr" anchorCtr="0">
          <a:noAutofit/>
        </a:bodyPr>
        <a:lstStyle/>
        <a:p>
          <a:pPr marL="0" lvl="0" indent="0" algn="l" defTabSz="977900">
            <a:lnSpc>
              <a:spcPct val="90000"/>
            </a:lnSpc>
            <a:spcBef>
              <a:spcPct val="0"/>
            </a:spcBef>
            <a:spcAft>
              <a:spcPct val="35000"/>
            </a:spcAft>
            <a:buNone/>
          </a:pPr>
          <a:r>
            <a:rPr lang="nl-BE" sz="2200" kern="1200" dirty="0" err="1"/>
            <a:t>Chapter</a:t>
          </a:r>
          <a:r>
            <a:rPr lang="nl-BE" sz="2200" kern="1200" dirty="0"/>
            <a:t> 2: </a:t>
          </a:r>
          <a:r>
            <a:rPr lang="nl-BE" sz="2200" i="1" kern="1200" dirty="0"/>
            <a:t>Basic </a:t>
          </a:r>
          <a:r>
            <a:rPr lang="nl-BE" sz="2200" i="1" kern="1200" dirty="0" err="1"/>
            <a:t>definitions</a:t>
          </a:r>
          <a:r>
            <a:rPr lang="nl-BE" sz="2200" i="1" kern="1200" dirty="0"/>
            <a:t> of </a:t>
          </a:r>
          <a:r>
            <a:rPr lang="nl-BE" sz="2200" i="1" kern="1200" dirty="0" err="1"/>
            <a:t>genetics</a:t>
          </a:r>
          <a:endParaRPr lang="nl-BE" sz="2200" kern="1200" dirty="0"/>
        </a:p>
      </dsp:txBody>
      <dsp:txXfrm>
        <a:off x="664502" y="900313"/>
        <a:ext cx="5383614" cy="450336"/>
      </dsp:txXfrm>
    </dsp:sp>
    <dsp:sp modelId="{E022E5CE-7F63-4A95-B0AF-7FDFE5F04A7A}">
      <dsp:nvSpPr>
        <dsp:cNvPr id="0" name=""/>
        <dsp:cNvSpPr/>
      </dsp:nvSpPr>
      <dsp:spPr>
        <a:xfrm>
          <a:off x="383041" y="844021"/>
          <a:ext cx="562921" cy="562921"/>
        </a:xfrm>
        <a:prstGeom prst="ellipse">
          <a:avLst/>
        </a:prstGeom>
        <a:solidFill>
          <a:schemeClr val="lt1">
            <a:hueOff val="0"/>
            <a:satOff val="0"/>
            <a:lumOff val="0"/>
            <a:alphaOff val="0"/>
          </a:schemeClr>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5804FE6B-C7F2-4678-BD25-762790665EE1}">
      <dsp:nvSpPr>
        <dsp:cNvPr id="0" name=""/>
        <dsp:cNvSpPr/>
      </dsp:nvSpPr>
      <dsp:spPr>
        <a:xfrm>
          <a:off x="763544" y="1575602"/>
          <a:ext cx="5284572" cy="450336"/>
        </a:xfrm>
        <a:prstGeom prst="rect">
          <a:avLst/>
        </a:prstGeom>
        <a:solidFill>
          <a:srgbClr val="5E8F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55880" rIns="55880" bIns="55880" numCol="1" spcCol="1270" anchor="ctr" anchorCtr="0">
          <a:noAutofit/>
        </a:bodyPr>
        <a:lstStyle/>
        <a:p>
          <a:pPr marL="0" lvl="0" indent="0" algn="l" defTabSz="977900">
            <a:lnSpc>
              <a:spcPct val="90000"/>
            </a:lnSpc>
            <a:spcBef>
              <a:spcPct val="0"/>
            </a:spcBef>
            <a:spcAft>
              <a:spcPct val="35000"/>
            </a:spcAft>
            <a:buNone/>
          </a:pPr>
          <a:r>
            <a:rPr lang="nl-BE" sz="2200" kern="1200" dirty="0" err="1"/>
            <a:t>Chapter</a:t>
          </a:r>
          <a:r>
            <a:rPr lang="nl-BE" sz="2200" kern="1200" dirty="0"/>
            <a:t> 3: </a:t>
          </a:r>
          <a:r>
            <a:rPr lang="nl-BE" sz="2200" i="1" kern="1200" dirty="0"/>
            <a:t>Human </a:t>
          </a:r>
          <a:r>
            <a:rPr lang="nl-BE" sz="2200" i="1" kern="1200" dirty="0" err="1"/>
            <a:t>genomic</a:t>
          </a:r>
          <a:r>
            <a:rPr lang="nl-BE" sz="2200" i="1" kern="1200" dirty="0"/>
            <a:t> </a:t>
          </a:r>
          <a:r>
            <a:rPr lang="nl-BE" sz="2200" i="1" kern="1200" dirty="0" err="1"/>
            <a:t>variation</a:t>
          </a:r>
          <a:endParaRPr lang="nl-BE" sz="2200" kern="1200" dirty="0"/>
        </a:p>
      </dsp:txBody>
      <dsp:txXfrm>
        <a:off x="763544" y="1575602"/>
        <a:ext cx="5284572" cy="450336"/>
      </dsp:txXfrm>
    </dsp:sp>
    <dsp:sp modelId="{28B0B33F-8BC8-4669-8342-9B326900432C}">
      <dsp:nvSpPr>
        <dsp:cNvPr id="0" name=""/>
        <dsp:cNvSpPr/>
      </dsp:nvSpPr>
      <dsp:spPr>
        <a:xfrm>
          <a:off x="482084" y="1519310"/>
          <a:ext cx="562921" cy="562921"/>
        </a:xfrm>
        <a:prstGeom prst="ellipse">
          <a:avLst/>
        </a:prstGeom>
        <a:solidFill>
          <a:schemeClr val="lt1">
            <a:hueOff val="0"/>
            <a:satOff val="0"/>
            <a:lumOff val="0"/>
            <a:alphaOff val="0"/>
          </a:schemeClr>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C3DE3ACF-448E-426A-B972-861A08E15497}">
      <dsp:nvSpPr>
        <dsp:cNvPr id="0" name=""/>
        <dsp:cNvSpPr/>
      </dsp:nvSpPr>
      <dsp:spPr>
        <a:xfrm>
          <a:off x="664502" y="2250891"/>
          <a:ext cx="5383614" cy="450336"/>
        </a:xfrm>
        <a:prstGeom prst="rect">
          <a:avLst/>
        </a:prstGeom>
        <a:solidFill>
          <a:srgbClr val="6D99F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55880" rIns="55880" bIns="55880" numCol="1" spcCol="1270" anchor="ctr" anchorCtr="0">
          <a:noAutofit/>
        </a:bodyPr>
        <a:lstStyle/>
        <a:p>
          <a:pPr marL="0" lvl="0" indent="0" algn="l" defTabSz="977900">
            <a:lnSpc>
              <a:spcPct val="90000"/>
            </a:lnSpc>
            <a:spcBef>
              <a:spcPct val="0"/>
            </a:spcBef>
            <a:spcAft>
              <a:spcPct val="35000"/>
            </a:spcAft>
            <a:buNone/>
          </a:pPr>
          <a:r>
            <a:rPr lang="nl-BE" sz="2200" kern="1200" dirty="0" err="1"/>
            <a:t>Chapter</a:t>
          </a:r>
          <a:r>
            <a:rPr lang="nl-BE" sz="2200" kern="1200" dirty="0"/>
            <a:t> 4: </a:t>
          </a:r>
          <a:r>
            <a:rPr lang="nl-BE" sz="2200" i="1" kern="1200" dirty="0" err="1"/>
            <a:t>Genetic</a:t>
          </a:r>
          <a:r>
            <a:rPr lang="nl-BE" sz="2200" i="1" kern="1200" dirty="0"/>
            <a:t> disorders</a:t>
          </a:r>
          <a:endParaRPr lang="nl-BE" sz="2200" kern="1200" dirty="0"/>
        </a:p>
      </dsp:txBody>
      <dsp:txXfrm>
        <a:off x="664502" y="2250891"/>
        <a:ext cx="5383614" cy="450336"/>
      </dsp:txXfrm>
    </dsp:sp>
    <dsp:sp modelId="{8C2DC1E5-7746-4A00-B02A-524431C13DFA}">
      <dsp:nvSpPr>
        <dsp:cNvPr id="0" name=""/>
        <dsp:cNvSpPr/>
      </dsp:nvSpPr>
      <dsp:spPr>
        <a:xfrm>
          <a:off x="383041" y="2194599"/>
          <a:ext cx="562921" cy="562921"/>
        </a:xfrm>
        <a:prstGeom prst="ellipse">
          <a:avLst/>
        </a:prstGeom>
        <a:solidFill>
          <a:schemeClr val="lt1">
            <a:hueOff val="0"/>
            <a:satOff val="0"/>
            <a:lumOff val="0"/>
            <a:alphaOff val="0"/>
          </a:schemeClr>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3AAACCC5-45F5-4B89-A04C-6C700D73501B}">
      <dsp:nvSpPr>
        <dsp:cNvPr id="0" name=""/>
        <dsp:cNvSpPr/>
      </dsp:nvSpPr>
      <dsp:spPr>
        <a:xfrm>
          <a:off x="341804" y="2926180"/>
          <a:ext cx="5706313" cy="450336"/>
        </a:xfrm>
        <a:prstGeom prst="rect">
          <a:avLst/>
        </a:prstGeom>
        <a:solidFill>
          <a:srgbClr val="7DA3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55880" rIns="55880" bIns="55880" numCol="1" spcCol="1270" anchor="ctr" anchorCtr="0">
          <a:noAutofit/>
        </a:bodyPr>
        <a:lstStyle/>
        <a:p>
          <a:pPr marL="0" lvl="0" indent="0" algn="l" defTabSz="977900">
            <a:lnSpc>
              <a:spcPct val="90000"/>
            </a:lnSpc>
            <a:spcBef>
              <a:spcPct val="0"/>
            </a:spcBef>
            <a:spcAft>
              <a:spcPct val="35000"/>
            </a:spcAft>
            <a:buNone/>
          </a:pPr>
          <a:r>
            <a:rPr lang="nl-BE" sz="2200" kern="1200" dirty="0" err="1"/>
            <a:t>Chapter</a:t>
          </a:r>
          <a:r>
            <a:rPr lang="nl-BE" sz="2200" kern="1200" dirty="0"/>
            <a:t> 5: </a:t>
          </a:r>
          <a:r>
            <a:rPr lang="nl-BE" sz="2200" i="1" kern="1200" dirty="0" err="1"/>
            <a:t>Emerging</a:t>
          </a:r>
          <a:r>
            <a:rPr lang="nl-BE" sz="2200" i="1" kern="1200" dirty="0"/>
            <a:t> </a:t>
          </a:r>
          <a:r>
            <a:rPr lang="nl-BE" sz="2200" i="1" kern="1200" dirty="0" err="1"/>
            <a:t>areas</a:t>
          </a:r>
          <a:endParaRPr lang="nl-BE" sz="2200" kern="1200" dirty="0"/>
        </a:p>
      </dsp:txBody>
      <dsp:txXfrm>
        <a:off x="341804" y="2926180"/>
        <a:ext cx="5706313" cy="450336"/>
      </dsp:txXfrm>
    </dsp:sp>
    <dsp:sp modelId="{270B2444-468A-4540-8CBC-0423DF182E32}">
      <dsp:nvSpPr>
        <dsp:cNvPr id="0" name=""/>
        <dsp:cNvSpPr/>
      </dsp:nvSpPr>
      <dsp:spPr>
        <a:xfrm>
          <a:off x="60343" y="2869888"/>
          <a:ext cx="562921" cy="562921"/>
        </a:xfrm>
        <a:prstGeom prst="ellipse">
          <a:avLst/>
        </a:prstGeom>
        <a:solidFill>
          <a:schemeClr val="lt1">
            <a:hueOff val="0"/>
            <a:satOff val="0"/>
            <a:lumOff val="0"/>
            <a:alphaOff val="0"/>
          </a:schemeClr>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chemeClr val="bg1"/>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chemeClr val="bg1"/>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chemeClr val="bg1"/>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rgbClr val="5087ED"/>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chemeClr val="bg1"/>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chemeClr val="bg1"/>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rgbClr val="5087ED"/>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rgbClr val="5E8FF2"/>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chemeClr val="bg1"/>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rgbClr val="5087ED"/>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rgbClr val="5E8FF2"/>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rgbClr val="6D99F6"/>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rgbClr val="5087ED"/>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rgbClr val="5E8FF2"/>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rgbClr val="6D99F6"/>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rgbClr val="7DA3FA"/>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expii.com/t/heterozygous-vs-homozygous-10433" TargetMode="External"/><Relationship Id="rId3" Type="http://schemas.openxmlformats.org/officeDocument/2006/relationships/hyperlink" Target="https://www.expii.com/t/law-of-independent-assortment-10231" TargetMode="External"/><Relationship Id="rId7" Type="http://schemas.openxmlformats.org/officeDocument/2006/relationships/hyperlink" Target="https://www.expii.com/t/phenotype-10228"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expii.com/t/dominant-10179" TargetMode="External"/><Relationship Id="rId5" Type="http://schemas.openxmlformats.org/officeDocument/2006/relationships/hyperlink" Target="https://www.expii.com/t/law-of-dominance-10971" TargetMode="External"/><Relationship Id="rId4" Type="http://schemas.openxmlformats.org/officeDocument/2006/relationships/hyperlink" Target="https://www.expii.com/t/what-is-meiosis-10163" TargetMode="External"/><Relationship Id="rId9" Type="http://schemas.openxmlformats.org/officeDocument/2006/relationships/hyperlink" Target="https://www.expii.com/t/law-of-segregation-1097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xpii.com/t/law-of-dominance-10971" TargetMode="External"/><Relationship Id="rId7" Type="http://schemas.openxmlformats.org/officeDocument/2006/relationships/hyperlink" Target="https://www.expii.com/t/law-of-segregation-1097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expii.com/t/heterozygous-vs-homozygous-10433" TargetMode="External"/><Relationship Id="rId5" Type="http://schemas.openxmlformats.org/officeDocument/2006/relationships/hyperlink" Target="https://www.expii.com/t/phenotype-10228" TargetMode="External"/><Relationship Id="rId4" Type="http://schemas.openxmlformats.org/officeDocument/2006/relationships/hyperlink" Target="https://www.expii.com/t/dominant-1017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722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18be932dc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218be932dcc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71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327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991a186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21991a1867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1a482fdae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21a482fdae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1a482fdae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21a482fdae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5323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1a482fdae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21a482fdae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1a482fd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21a482fda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489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18be932dc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18be932dcc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b="1"/>
              <a:t>Law of Independent Assortment</a:t>
            </a:r>
            <a:endParaRPr/>
          </a:p>
          <a:p>
            <a:pPr marL="457200" marR="0" lvl="0" indent="-298450" algn="l" rtl="0">
              <a:lnSpc>
                <a:spcPct val="100000"/>
              </a:lnSpc>
              <a:spcBef>
                <a:spcPts val="0"/>
              </a:spcBef>
              <a:spcAft>
                <a:spcPts val="0"/>
              </a:spcAft>
              <a:buClr>
                <a:srgbClr val="000000"/>
              </a:buClr>
              <a:buSzPts val="1100"/>
              <a:buFont typeface="Arial"/>
              <a:buChar char="●"/>
            </a:pPr>
            <a:r>
              <a:rPr lang="en-US"/>
              <a:t>The </a:t>
            </a:r>
            <a:r>
              <a:rPr lang="en-US" u="sng">
                <a:solidFill>
                  <a:schemeClr val="hlink"/>
                </a:solidFill>
                <a:hlinkClick r:id="rId3"/>
              </a:rPr>
              <a:t>law of independent assortment</a:t>
            </a:r>
            <a:r>
              <a:rPr lang="en-US"/>
              <a:t> says that genes for different traits segregate independently of each other. It means that </a:t>
            </a:r>
            <a:r>
              <a:rPr lang="en-US" b="1"/>
              <a:t>separate traits are separately inherited</a:t>
            </a:r>
            <a:r>
              <a:rPr lang="en-US"/>
              <a:t>. This is because during </a:t>
            </a:r>
            <a:r>
              <a:rPr lang="en-US" u="sng">
                <a:solidFill>
                  <a:schemeClr val="hlink"/>
                </a:solidFill>
                <a:hlinkClick r:id="rId4"/>
              </a:rPr>
              <a:t>meiosis</a:t>
            </a:r>
            <a:r>
              <a:rPr lang="en-US"/>
              <a:t> the chromosomes line up randomly before the cell divides, allowing for gamete formation.</a:t>
            </a:r>
            <a:endParaRPr/>
          </a:p>
          <a:p>
            <a:pPr marL="457200" marR="0" lvl="0" indent="-298450" algn="l" rtl="0">
              <a:lnSpc>
                <a:spcPct val="100000"/>
              </a:lnSpc>
              <a:spcBef>
                <a:spcPts val="0"/>
              </a:spcBef>
              <a:spcAft>
                <a:spcPts val="0"/>
              </a:spcAft>
              <a:buClr>
                <a:srgbClr val="000000"/>
              </a:buClr>
              <a:buSzPts val="1100"/>
              <a:buFont typeface="Arial"/>
              <a:buChar char="●"/>
            </a:pPr>
            <a:r>
              <a:rPr lang="en-US" b="1"/>
              <a:t>Law of Dominance</a:t>
            </a:r>
            <a:endParaRPr/>
          </a:p>
          <a:p>
            <a:pPr marL="457200" marR="0" lvl="0" indent="-298450" algn="l" rtl="0">
              <a:lnSpc>
                <a:spcPct val="100000"/>
              </a:lnSpc>
              <a:spcBef>
                <a:spcPts val="0"/>
              </a:spcBef>
              <a:spcAft>
                <a:spcPts val="0"/>
              </a:spcAft>
              <a:buClr>
                <a:srgbClr val="000000"/>
              </a:buClr>
              <a:buSzPts val="1100"/>
              <a:buFont typeface="Arial"/>
              <a:buChar char="●"/>
            </a:pPr>
            <a:r>
              <a:rPr lang="en-US"/>
              <a:t>The </a:t>
            </a:r>
            <a:r>
              <a:rPr lang="en-US" u="sng">
                <a:solidFill>
                  <a:schemeClr val="hlink"/>
                </a:solidFill>
                <a:hlinkClick r:id="rId5"/>
              </a:rPr>
              <a:t>law of dominance</a:t>
            </a:r>
            <a:r>
              <a:rPr lang="en-US"/>
              <a:t> says that there are dominant and recessive traits. </a:t>
            </a:r>
            <a:r>
              <a:rPr lang="en-US" u="sng">
                <a:solidFill>
                  <a:schemeClr val="hlink"/>
                </a:solidFill>
                <a:hlinkClick r:id="rId6"/>
              </a:rPr>
              <a:t>Dominant</a:t>
            </a:r>
            <a:r>
              <a:rPr lang="en-US"/>
              <a:t> traits are defined as whichever </a:t>
            </a:r>
            <a:r>
              <a:rPr lang="en-US" u="sng">
                <a:solidFill>
                  <a:schemeClr val="hlink"/>
                </a:solidFill>
                <a:hlinkClick r:id="rId7"/>
              </a:rPr>
              <a:t>phenotype</a:t>
            </a:r>
            <a:r>
              <a:rPr lang="en-US"/>
              <a:t> is expressed in an organism that is </a:t>
            </a:r>
            <a:r>
              <a:rPr lang="en-US" u="sng">
                <a:solidFill>
                  <a:schemeClr val="hlink"/>
                </a:solidFill>
                <a:hlinkClick r:id="rId8"/>
              </a:rPr>
              <a:t>heterozygous</a:t>
            </a:r>
            <a:r>
              <a:rPr lang="en-US"/>
              <a:t> for the trait.</a:t>
            </a:r>
            <a:endParaRPr/>
          </a:p>
          <a:p>
            <a:pPr marL="457200" marR="0" lvl="0" indent="-298450" algn="l" rtl="0">
              <a:lnSpc>
                <a:spcPct val="100000"/>
              </a:lnSpc>
              <a:spcBef>
                <a:spcPts val="0"/>
              </a:spcBef>
              <a:spcAft>
                <a:spcPts val="0"/>
              </a:spcAft>
              <a:buClr>
                <a:srgbClr val="000000"/>
              </a:buClr>
              <a:buSzPts val="1100"/>
              <a:buFont typeface="Arial"/>
              <a:buChar char="●"/>
            </a:pPr>
            <a:r>
              <a:rPr lang="en-US" b="1"/>
              <a:t>Law of Segregation</a:t>
            </a:r>
            <a:endParaRPr/>
          </a:p>
          <a:p>
            <a:pPr marL="457200" marR="0" lvl="0" indent="-298450" algn="l" rtl="0">
              <a:lnSpc>
                <a:spcPct val="100000"/>
              </a:lnSpc>
              <a:spcBef>
                <a:spcPts val="0"/>
              </a:spcBef>
              <a:spcAft>
                <a:spcPts val="0"/>
              </a:spcAft>
              <a:buClr>
                <a:srgbClr val="000000"/>
              </a:buClr>
              <a:buSzPts val="1100"/>
              <a:buFont typeface="Arial"/>
              <a:buChar char="●"/>
            </a:pPr>
            <a:r>
              <a:rPr lang="en-US"/>
              <a:t>The </a:t>
            </a:r>
            <a:r>
              <a:rPr lang="en-US" u="sng">
                <a:solidFill>
                  <a:schemeClr val="hlink"/>
                </a:solidFill>
                <a:hlinkClick r:id="rId9"/>
              </a:rPr>
              <a:t>law of segregation</a:t>
            </a:r>
            <a:r>
              <a:rPr lang="en-US"/>
              <a:t> says that everyone has two versions (called alleles) for each trait—one from each parent—and that these alleles segregate </a:t>
            </a:r>
            <a:r>
              <a:rPr lang="en-US" b="1"/>
              <a:t>randomly</a:t>
            </a:r>
            <a:r>
              <a:rPr lang="en-US"/>
              <a:t> (see independent assortment) during meiosis.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b="1"/>
              <a:t>Law of Dominance</a:t>
            </a:r>
            <a:endParaRPr/>
          </a:p>
          <a:p>
            <a:pPr marL="457200" marR="0" lvl="0" indent="-298450" algn="l" rtl="0">
              <a:lnSpc>
                <a:spcPct val="100000"/>
              </a:lnSpc>
              <a:spcBef>
                <a:spcPts val="0"/>
              </a:spcBef>
              <a:spcAft>
                <a:spcPts val="0"/>
              </a:spcAft>
              <a:buClr>
                <a:srgbClr val="000000"/>
              </a:buClr>
              <a:buSzPts val="1100"/>
              <a:buFont typeface="Arial"/>
              <a:buChar char="●"/>
            </a:pPr>
            <a:r>
              <a:rPr lang="en-US"/>
              <a:t>The </a:t>
            </a:r>
            <a:r>
              <a:rPr lang="en-US" u="sng">
                <a:solidFill>
                  <a:schemeClr val="hlink"/>
                </a:solidFill>
                <a:hlinkClick r:id="rId3"/>
              </a:rPr>
              <a:t>law of dominance</a:t>
            </a:r>
            <a:r>
              <a:rPr lang="en-US"/>
              <a:t> says that there are dominant and recessive traits. </a:t>
            </a:r>
            <a:r>
              <a:rPr lang="en-US" u="sng">
                <a:solidFill>
                  <a:schemeClr val="hlink"/>
                </a:solidFill>
                <a:hlinkClick r:id="rId4"/>
              </a:rPr>
              <a:t>Dominant</a:t>
            </a:r>
            <a:r>
              <a:rPr lang="en-US"/>
              <a:t> traits are defined as whichever </a:t>
            </a:r>
            <a:r>
              <a:rPr lang="en-US" u="sng">
                <a:solidFill>
                  <a:schemeClr val="hlink"/>
                </a:solidFill>
                <a:hlinkClick r:id="rId5"/>
              </a:rPr>
              <a:t>phenotype</a:t>
            </a:r>
            <a:r>
              <a:rPr lang="en-US"/>
              <a:t> is expressed in an organism that is </a:t>
            </a:r>
            <a:r>
              <a:rPr lang="en-US" u="sng">
                <a:solidFill>
                  <a:schemeClr val="hlink"/>
                </a:solidFill>
                <a:hlinkClick r:id="rId6"/>
              </a:rPr>
              <a:t>heterozygous</a:t>
            </a:r>
            <a:r>
              <a:rPr lang="en-US"/>
              <a:t> for the trait.</a:t>
            </a:r>
            <a:endParaRPr/>
          </a:p>
          <a:p>
            <a:pPr marL="457200" marR="0" lvl="0" indent="-298450" algn="l" rtl="0">
              <a:lnSpc>
                <a:spcPct val="100000"/>
              </a:lnSpc>
              <a:spcBef>
                <a:spcPts val="0"/>
              </a:spcBef>
              <a:spcAft>
                <a:spcPts val="0"/>
              </a:spcAft>
              <a:buClr>
                <a:srgbClr val="000000"/>
              </a:buClr>
              <a:buSzPts val="1100"/>
              <a:buFont typeface="Arial"/>
              <a:buChar char="●"/>
            </a:pPr>
            <a:r>
              <a:rPr lang="en-US" b="1"/>
              <a:t>Law of Segregation</a:t>
            </a:r>
            <a:endParaRPr/>
          </a:p>
          <a:p>
            <a:pPr marL="457200" marR="0" lvl="0" indent="-298450" algn="l" rtl="0">
              <a:lnSpc>
                <a:spcPct val="100000"/>
              </a:lnSpc>
              <a:spcBef>
                <a:spcPts val="0"/>
              </a:spcBef>
              <a:spcAft>
                <a:spcPts val="0"/>
              </a:spcAft>
              <a:buClr>
                <a:srgbClr val="000000"/>
              </a:buClr>
              <a:buSzPts val="1100"/>
              <a:buFont typeface="Arial"/>
              <a:buChar char="●"/>
            </a:pPr>
            <a:r>
              <a:rPr lang="en-US"/>
              <a:t>The </a:t>
            </a:r>
            <a:r>
              <a:rPr lang="en-US" u="sng">
                <a:solidFill>
                  <a:schemeClr val="hlink"/>
                </a:solidFill>
                <a:hlinkClick r:id="rId7"/>
              </a:rPr>
              <a:t>law of segregation</a:t>
            </a:r>
            <a:r>
              <a:rPr lang="en-US"/>
              <a:t> says that everyone has two versions (called alleles) for each trait—one from each parent—and that these alleles segregate </a:t>
            </a:r>
            <a:r>
              <a:rPr lang="en-US" b="1"/>
              <a:t>randomly</a:t>
            </a:r>
            <a:r>
              <a:rPr lang="en-US"/>
              <a:t> (see independent assortment) during meiosis.</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US"/>
              <a:t>Here Phenotype should be discussed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335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0"/>
          <p:cNvSpPr txBox="1">
            <a:spLocks noGrp="1"/>
          </p:cNvSpPr>
          <p:nvPr>
            <p:ph type="ctrTitle"/>
          </p:nvPr>
        </p:nvSpPr>
        <p:spPr>
          <a:xfrm>
            <a:off x="1643858" y="1172225"/>
            <a:ext cx="6770700" cy="2052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10"/>
          <p:cNvSpPr txBox="1">
            <a:spLocks noGrp="1"/>
          </p:cNvSpPr>
          <p:nvPr>
            <p:ph type="subTitle" idx="1"/>
          </p:nvPr>
        </p:nvSpPr>
        <p:spPr>
          <a:xfrm>
            <a:off x="1643852" y="3261775"/>
            <a:ext cx="6770700" cy="557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10"/>
          <p:cNvSpPr/>
          <p:nvPr/>
        </p:nvSpPr>
        <p:spPr>
          <a:xfrm>
            <a:off x="0"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3968425" y="2227050"/>
            <a:ext cx="4462500" cy="841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33"/>
          <p:cNvSpPr txBox="1">
            <a:spLocks noGrp="1"/>
          </p:cNvSpPr>
          <p:nvPr>
            <p:ph type="subTitle" idx="1"/>
          </p:nvPr>
        </p:nvSpPr>
        <p:spPr>
          <a:xfrm>
            <a:off x="3968275" y="3045375"/>
            <a:ext cx="4462500" cy="678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61" name="Google Shape;61;p33"/>
          <p:cNvSpPr txBox="1">
            <a:spLocks noGrp="1"/>
          </p:cNvSpPr>
          <p:nvPr>
            <p:ph type="title" idx="2"/>
          </p:nvPr>
        </p:nvSpPr>
        <p:spPr>
          <a:xfrm>
            <a:off x="3968350" y="1262325"/>
            <a:ext cx="4462500" cy="1141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62" name="Google Shape;62;p33"/>
          <p:cNvSpPr/>
          <p:nvPr/>
        </p:nvSpPr>
        <p:spPr>
          <a:xfrm rot="10800000" flipH="1">
            <a:off x="14419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3"/>
          <p:cNvSpPr/>
          <p:nvPr/>
        </p:nvSpPr>
        <p:spPr>
          <a:xfrm rot="10800000" flipH="1">
            <a:off x="26581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p34"/>
          <p:cNvSpPr txBox="1">
            <a:spLocks noGrp="1"/>
          </p:cNvSpPr>
          <p:nvPr>
            <p:ph type="ctrTitle"/>
          </p:nvPr>
        </p:nvSpPr>
        <p:spPr>
          <a:xfrm>
            <a:off x="1643858" y="1172225"/>
            <a:ext cx="6770700" cy="2052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6" name="Google Shape;66;p34"/>
          <p:cNvSpPr txBox="1">
            <a:spLocks noGrp="1"/>
          </p:cNvSpPr>
          <p:nvPr>
            <p:ph type="subTitle" idx="1"/>
          </p:nvPr>
        </p:nvSpPr>
        <p:spPr>
          <a:xfrm>
            <a:off x="1643852" y="3261775"/>
            <a:ext cx="6770700" cy="557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7" name="Google Shape;67;p34"/>
          <p:cNvSpPr/>
          <p:nvPr/>
        </p:nvSpPr>
        <p:spPr>
          <a:xfrm>
            <a:off x="0"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35"/>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Barlow"/>
              <a:buChar char="●"/>
              <a:defRPr sz="1200"/>
            </a:lvl1pPr>
            <a:lvl2pPr marL="914400" lvl="1" indent="-317500" algn="l">
              <a:lnSpc>
                <a:spcPct val="100000"/>
              </a:lnSpc>
              <a:spcBef>
                <a:spcPts val="1600"/>
              </a:spcBef>
              <a:spcAft>
                <a:spcPts val="0"/>
              </a:spcAft>
              <a:buSzPts val="1400"/>
              <a:buFont typeface="Barlow"/>
              <a:buChar char="○"/>
              <a:defRPr sz="1200"/>
            </a:lvl2pPr>
            <a:lvl3pPr marL="1371600" lvl="2" indent="-317500" algn="l">
              <a:lnSpc>
                <a:spcPct val="100000"/>
              </a:lnSpc>
              <a:spcBef>
                <a:spcPts val="1600"/>
              </a:spcBef>
              <a:spcAft>
                <a:spcPts val="0"/>
              </a:spcAft>
              <a:buClr>
                <a:schemeClr val="lt1"/>
              </a:buClr>
              <a:buSzPts val="1400"/>
              <a:buFont typeface="Barlow"/>
              <a:buChar char="■"/>
              <a:defRPr/>
            </a:lvl3pPr>
            <a:lvl4pPr marL="1828800" lvl="3" indent="-317500" algn="l">
              <a:lnSpc>
                <a:spcPct val="100000"/>
              </a:lnSpc>
              <a:spcBef>
                <a:spcPts val="1600"/>
              </a:spcBef>
              <a:spcAft>
                <a:spcPts val="0"/>
              </a:spcAft>
              <a:buClr>
                <a:schemeClr val="lt1"/>
              </a:buClr>
              <a:buSzPts val="1400"/>
              <a:buFont typeface="Barlow"/>
              <a:buChar char="●"/>
              <a:defRPr/>
            </a:lvl4pPr>
            <a:lvl5pPr marL="2286000" lvl="4" indent="-317500" algn="l">
              <a:lnSpc>
                <a:spcPct val="100000"/>
              </a:lnSpc>
              <a:spcBef>
                <a:spcPts val="1600"/>
              </a:spcBef>
              <a:spcAft>
                <a:spcPts val="0"/>
              </a:spcAft>
              <a:buClr>
                <a:schemeClr val="lt1"/>
              </a:buClr>
              <a:buSzPts val="1400"/>
              <a:buFont typeface="Barlow"/>
              <a:buChar char="○"/>
              <a:defRPr/>
            </a:lvl5pPr>
            <a:lvl6pPr marL="2743200" lvl="5" indent="-317500" algn="l">
              <a:lnSpc>
                <a:spcPct val="100000"/>
              </a:lnSpc>
              <a:spcBef>
                <a:spcPts val="1600"/>
              </a:spcBef>
              <a:spcAft>
                <a:spcPts val="0"/>
              </a:spcAft>
              <a:buClr>
                <a:schemeClr val="lt1"/>
              </a:buClr>
              <a:buSzPts val="1400"/>
              <a:buFont typeface="Barlow"/>
              <a:buChar char="■"/>
              <a:defRPr/>
            </a:lvl6pPr>
            <a:lvl7pPr marL="3200400" lvl="6" indent="-317500" algn="l">
              <a:lnSpc>
                <a:spcPct val="100000"/>
              </a:lnSpc>
              <a:spcBef>
                <a:spcPts val="1600"/>
              </a:spcBef>
              <a:spcAft>
                <a:spcPts val="0"/>
              </a:spcAft>
              <a:buClr>
                <a:schemeClr val="lt1"/>
              </a:buClr>
              <a:buSzPts val="1400"/>
              <a:buFont typeface="Barlow"/>
              <a:buChar char="●"/>
              <a:defRPr/>
            </a:lvl7pPr>
            <a:lvl8pPr marL="3657600" lvl="7" indent="-317500" algn="l">
              <a:lnSpc>
                <a:spcPct val="100000"/>
              </a:lnSpc>
              <a:spcBef>
                <a:spcPts val="1600"/>
              </a:spcBef>
              <a:spcAft>
                <a:spcPts val="0"/>
              </a:spcAft>
              <a:buClr>
                <a:schemeClr val="lt1"/>
              </a:buClr>
              <a:buSzPts val="1400"/>
              <a:buFont typeface="Barlow"/>
              <a:buChar char="○"/>
              <a:defRPr/>
            </a:lvl8pPr>
            <a:lvl9pPr marL="4114800" lvl="8" indent="-317500" algn="l">
              <a:lnSpc>
                <a:spcPct val="100000"/>
              </a:lnSpc>
              <a:spcBef>
                <a:spcPts val="1600"/>
              </a:spcBef>
              <a:spcAft>
                <a:spcPts val="1600"/>
              </a:spcAft>
              <a:buClr>
                <a:schemeClr val="lt1"/>
              </a:buClr>
              <a:buSzPts val="1400"/>
              <a:buFont typeface="Barlow"/>
              <a:buChar char="■"/>
              <a:defRPr/>
            </a:lvl9pPr>
          </a:lstStyle>
          <a:p>
            <a:endParaRPr/>
          </a:p>
        </p:txBody>
      </p:sp>
      <p:sp>
        <p:nvSpPr>
          <p:cNvPr id="70" name="Google Shape;70;p35"/>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1"/>
        <p:cNvGrpSpPr/>
        <p:nvPr/>
      </p:nvGrpSpPr>
      <p:grpSpPr>
        <a:xfrm>
          <a:off x="0" y="0"/>
          <a:ext cx="0" cy="0"/>
          <a:chOff x="0" y="0"/>
          <a:chExt cx="0" cy="0"/>
        </a:xfrm>
      </p:grpSpPr>
      <p:sp>
        <p:nvSpPr>
          <p:cNvPr id="72" name="Google Shape;72;p36"/>
          <p:cNvSpPr txBox="1">
            <a:spLocks noGrp="1"/>
          </p:cNvSpPr>
          <p:nvPr>
            <p:ph type="title"/>
          </p:nvPr>
        </p:nvSpPr>
        <p:spPr>
          <a:xfrm>
            <a:off x="717800" y="383175"/>
            <a:ext cx="7708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73" name="Google Shape;73;p36"/>
          <p:cNvSpPr txBox="1">
            <a:spLocks noGrp="1"/>
          </p:cNvSpPr>
          <p:nvPr>
            <p:ph type="ctrTitle" idx="2"/>
          </p:nvPr>
        </p:nvSpPr>
        <p:spPr>
          <a:xfrm>
            <a:off x="2310350" y="1446813"/>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74" name="Google Shape;74;p36"/>
          <p:cNvSpPr txBox="1">
            <a:spLocks noGrp="1"/>
          </p:cNvSpPr>
          <p:nvPr>
            <p:ph type="title" idx="3"/>
          </p:nvPr>
        </p:nvSpPr>
        <p:spPr>
          <a:xfrm>
            <a:off x="717800" y="1521025"/>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75" name="Google Shape;75;p36"/>
          <p:cNvSpPr txBox="1">
            <a:spLocks noGrp="1"/>
          </p:cNvSpPr>
          <p:nvPr>
            <p:ph type="subTitle" idx="1"/>
          </p:nvPr>
        </p:nvSpPr>
        <p:spPr>
          <a:xfrm>
            <a:off x="2310350" y="185887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6" name="Google Shape;76;p36"/>
          <p:cNvSpPr txBox="1">
            <a:spLocks noGrp="1"/>
          </p:cNvSpPr>
          <p:nvPr>
            <p:ph type="ctrTitle" idx="4"/>
          </p:nvPr>
        </p:nvSpPr>
        <p:spPr>
          <a:xfrm>
            <a:off x="6233050" y="1446813"/>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77" name="Google Shape;77;p36"/>
          <p:cNvSpPr txBox="1">
            <a:spLocks noGrp="1"/>
          </p:cNvSpPr>
          <p:nvPr>
            <p:ph type="title" idx="5"/>
          </p:nvPr>
        </p:nvSpPr>
        <p:spPr>
          <a:xfrm>
            <a:off x="4686400" y="1521025"/>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78" name="Google Shape;78;p36"/>
          <p:cNvSpPr txBox="1">
            <a:spLocks noGrp="1"/>
          </p:cNvSpPr>
          <p:nvPr>
            <p:ph type="subTitle" idx="6"/>
          </p:nvPr>
        </p:nvSpPr>
        <p:spPr>
          <a:xfrm>
            <a:off x="6275800" y="1858878"/>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9" name="Google Shape;79;p36"/>
          <p:cNvSpPr txBox="1">
            <a:spLocks noGrp="1"/>
          </p:cNvSpPr>
          <p:nvPr>
            <p:ph type="ctrTitle" idx="7"/>
          </p:nvPr>
        </p:nvSpPr>
        <p:spPr>
          <a:xfrm>
            <a:off x="2310350" y="2868777"/>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80" name="Google Shape;80;p36"/>
          <p:cNvSpPr txBox="1">
            <a:spLocks noGrp="1"/>
          </p:cNvSpPr>
          <p:nvPr>
            <p:ph type="title" idx="8"/>
          </p:nvPr>
        </p:nvSpPr>
        <p:spPr>
          <a:xfrm>
            <a:off x="717800" y="2960450"/>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81" name="Google Shape;81;p36"/>
          <p:cNvSpPr txBox="1">
            <a:spLocks noGrp="1"/>
          </p:cNvSpPr>
          <p:nvPr>
            <p:ph type="subTitle" idx="9"/>
          </p:nvPr>
        </p:nvSpPr>
        <p:spPr>
          <a:xfrm>
            <a:off x="2310350" y="329832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82" name="Google Shape;82;p36"/>
          <p:cNvSpPr txBox="1">
            <a:spLocks noGrp="1"/>
          </p:cNvSpPr>
          <p:nvPr>
            <p:ph type="ctrTitle" idx="13"/>
          </p:nvPr>
        </p:nvSpPr>
        <p:spPr>
          <a:xfrm>
            <a:off x="6275650" y="2868775"/>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83" name="Google Shape;83;p36"/>
          <p:cNvSpPr txBox="1">
            <a:spLocks noGrp="1"/>
          </p:cNvSpPr>
          <p:nvPr>
            <p:ph type="title" idx="14"/>
          </p:nvPr>
        </p:nvSpPr>
        <p:spPr>
          <a:xfrm>
            <a:off x="4686400" y="2960450"/>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84" name="Google Shape;84;p36"/>
          <p:cNvSpPr txBox="1">
            <a:spLocks noGrp="1"/>
          </p:cNvSpPr>
          <p:nvPr>
            <p:ph type="subTitle" idx="15"/>
          </p:nvPr>
        </p:nvSpPr>
        <p:spPr>
          <a:xfrm>
            <a:off x="6275800" y="329832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85" name="Google Shape;85;p36"/>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6"/>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7"/>
        <p:cNvGrpSpPr/>
        <p:nvPr/>
      </p:nvGrpSpPr>
      <p:grpSpPr>
        <a:xfrm>
          <a:off x="0" y="0"/>
          <a:ext cx="0" cy="0"/>
          <a:chOff x="0" y="0"/>
          <a:chExt cx="0" cy="0"/>
        </a:xfrm>
      </p:grpSpPr>
      <p:sp>
        <p:nvSpPr>
          <p:cNvPr id="88" name="Google Shape;88;p37"/>
          <p:cNvSpPr txBox="1">
            <a:spLocks noGrp="1"/>
          </p:cNvSpPr>
          <p:nvPr>
            <p:ph type="title"/>
          </p:nvPr>
        </p:nvSpPr>
        <p:spPr>
          <a:xfrm>
            <a:off x="2683950" y="3273525"/>
            <a:ext cx="5757300" cy="57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800" b="1">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9" name="Google Shape;89;p37"/>
          <p:cNvSpPr txBox="1">
            <a:spLocks noGrp="1"/>
          </p:cNvSpPr>
          <p:nvPr>
            <p:ph type="subTitle" idx="1"/>
          </p:nvPr>
        </p:nvSpPr>
        <p:spPr>
          <a:xfrm flipH="1">
            <a:off x="2684000" y="1247225"/>
            <a:ext cx="5757300" cy="1855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0" name="Google Shape;90;p37"/>
          <p:cNvSpPr/>
          <p:nvPr/>
        </p:nvSpPr>
        <p:spPr>
          <a:xfrm rot="10800000" flipH="1">
            <a:off x="1216200" y="2571750"/>
            <a:ext cx="1216200" cy="2571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7"/>
          <p:cNvSpPr/>
          <p:nvPr/>
        </p:nvSpPr>
        <p:spPr>
          <a:xfrm rot="10800000" flipH="1">
            <a:off x="0" y="1061825"/>
            <a:ext cx="1216200" cy="1509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2"/>
        <p:cNvGrpSpPr/>
        <p:nvPr/>
      </p:nvGrpSpPr>
      <p:grpSpPr>
        <a:xfrm>
          <a:off x="0" y="0"/>
          <a:ext cx="0" cy="0"/>
          <a:chOff x="0" y="0"/>
          <a:chExt cx="0" cy="0"/>
        </a:xfrm>
      </p:grpSpPr>
      <p:sp>
        <p:nvSpPr>
          <p:cNvPr id="93" name="Google Shape;93;p38"/>
          <p:cNvSpPr txBox="1">
            <a:spLocks noGrp="1"/>
          </p:cNvSpPr>
          <p:nvPr>
            <p:ph type="title"/>
          </p:nvPr>
        </p:nvSpPr>
        <p:spPr>
          <a:xfrm>
            <a:off x="713225" y="445025"/>
            <a:ext cx="3858900" cy="133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a:endParaRPr/>
          </a:p>
        </p:txBody>
      </p:sp>
      <p:sp>
        <p:nvSpPr>
          <p:cNvPr id="94" name="Google Shape;94;p38"/>
          <p:cNvSpPr txBox="1"/>
          <p:nvPr/>
        </p:nvSpPr>
        <p:spPr>
          <a:xfrm>
            <a:off x="713225" y="3485675"/>
            <a:ext cx="3956100" cy="61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rgbClr val="000000"/>
                </a:solidFill>
                <a:latin typeface="Montserrat"/>
                <a:ea typeface="Montserrat"/>
                <a:cs typeface="Montserrat"/>
                <a:sym typeface="Montserrat"/>
              </a:rPr>
              <a:t>CREDITS: This presentation template was created by </a:t>
            </a:r>
            <a:r>
              <a:rPr lang="en-US" sz="1100" b="1" i="0" u="none" strike="noStrike" cap="none">
                <a:solidFill>
                  <a:srgbClr val="000000"/>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US" sz="1100" b="0" i="0" u="none" strike="noStrike" cap="none">
                <a:solidFill>
                  <a:srgbClr val="000000"/>
                </a:solidFill>
                <a:latin typeface="Montserrat"/>
                <a:ea typeface="Montserrat"/>
                <a:cs typeface="Montserrat"/>
                <a:sym typeface="Montserrat"/>
              </a:rPr>
              <a:t>, including icons by </a:t>
            </a:r>
            <a:r>
              <a:rPr lang="en-US" sz="1100" b="1" i="0" u="none" strike="noStrike" cap="none">
                <a:solidFill>
                  <a:srgbClr val="000000"/>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US" sz="1100" b="0" i="0" u="none" strike="noStrike" cap="none">
                <a:solidFill>
                  <a:srgbClr val="000000"/>
                </a:solidFill>
                <a:latin typeface="Montserrat"/>
                <a:ea typeface="Montserrat"/>
                <a:cs typeface="Montserrat"/>
                <a:sym typeface="Montserrat"/>
              </a:rPr>
              <a:t>, and infographics &amp; images by </a:t>
            </a:r>
            <a:r>
              <a:rPr lang="en-US" sz="1100" b="1" i="0" u="none" strike="noStrike" cap="none">
                <a:solidFill>
                  <a:srgbClr val="000000"/>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i="0" u="none" strike="noStrike" cap="none">
              <a:solidFill>
                <a:srgbClr val="000000"/>
              </a:solidFill>
              <a:latin typeface="Montserrat"/>
              <a:ea typeface="Montserrat"/>
              <a:cs typeface="Montserrat"/>
              <a:sym typeface="Montserrat"/>
            </a:endParaRPr>
          </a:p>
        </p:txBody>
      </p:sp>
      <p:sp>
        <p:nvSpPr>
          <p:cNvPr id="95" name="Google Shape;95;p38"/>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8"/>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7"/>
        <p:cNvGrpSpPr/>
        <p:nvPr/>
      </p:nvGrpSpPr>
      <p:grpSpPr>
        <a:xfrm>
          <a:off x="0" y="0"/>
          <a:ext cx="0" cy="0"/>
          <a:chOff x="0" y="0"/>
          <a:chExt cx="0" cy="0"/>
        </a:xfrm>
      </p:grpSpPr>
      <p:sp>
        <p:nvSpPr>
          <p:cNvPr id="98" name="Google Shape;98;p39"/>
          <p:cNvSpPr txBox="1">
            <a:spLocks noGrp="1"/>
          </p:cNvSpPr>
          <p:nvPr>
            <p:ph type="title"/>
          </p:nvPr>
        </p:nvSpPr>
        <p:spPr>
          <a:xfrm>
            <a:off x="717800" y="383175"/>
            <a:ext cx="7708200" cy="74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99" name="Google Shape;99;p39"/>
          <p:cNvSpPr txBox="1">
            <a:spLocks noGrp="1"/>
          </p:cNvSpPr>
          <p:nvPr>
            <p:ph type="subTitle" idx="1"/>
          </p:nvPr>
        </p:nvSpPr>
        <p:spPr>
          <a:xfrm>
            <a:off x="717800" y="1255775"/>
            <a:ext cx="4631700" cy="339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a:endParaRPr/>
          </a:p>
        </p:txBody>
      </p:sp>
      <p:sp>
        <p:nvSpPr>
          <p:cNvPr id="100" name="Google Shape;100;p39"/>
          <p:cNvSpPr/>
          <p:nvPr/>
        </p:nvSpPr>
        <p:spPr>
          <a:xfrm>
            <a:off x="7927800" y="257160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1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Barlow"/>
              <a:buChar char="●"/>
              <a:defRPr sz="1200"/>
            </a:lvl1pPr>
            <a:lvl2pPr marL="914400" lvl="1" indent="-317500" algn="l">
              <a:lnSpc>
                <a:spcPct val="100000"/>
              </a:lnSpc>
              <a:spcBef>
                <a:spcPts val="1600"/>
              </a:spcBef>
              <a:spcAft>
                <a:spcPts val="0"/>
              </a:spcAft>
              <a:buSzPts val="1400"/>
              <a:buFont typeface="Barlow"/>
              <a:buChar char="○"/>
              <a:defRPr sz="1200"/>
            </a:lvl2pPr>
            <a:lvl3pPr marL="1371600" lvl="2" indent="-317500" algn="l">
              <a:lnSpc>
                <a:spcPct val="100000"/>
              </a:lnSpc>
              <a:spcBef>
                <a:spcPts val="1600"/>
              </a:spcBef>
              <a:spcAft>
                <a:spcPts val="0"/>
              </a:spcAft>
              <a:buClr>
                <a:schemeClr val="lt1"/>
              </a:buClr>
              <a:buSzPts val="1400"/>
              <a:buFont typeface="Barlow"/>
              <a:buChar char="■"/>
              <a:defRPr/>
            </a:lvl3pPr>
            <a:lvl4pPr marL="1828800" lvl="3" indent="-317500" algn="l">
              <a:lnSpc>
                <a:spcPct val="100000"/>
              </a:lnSpc>
              <a:spcBef>
                <a:spcPts val="1600"/>
              </a:spcBef>
              <a:spcAft>
                <a:spcPts val="0"/>
              </a:spcAft>
              <a:buClr>
                <a:schemeClr val="lt1"/>
              </a:buClr>
              <a:buSzPts val="1400"/>
              <a:buFont typeface="Barlow"/>
              <a:buChar char="●"/>
              <a:defRPr/>
            </a:lvl4pPr>
            <a:lvl5pPr marL="2286000" lvl="4" indent="-317500" algn="l">
              <a:lnSpc>
                <a:spcPct val="100000"/>
              </a:lnSpc>
              <a:spcBef>
                <a:spcPts val="1600"/>
              </a:spcBef>
              <a:spcAft>
                <a:spcPts val="0"/>
              </a:spcAft>
              <a:buClr>
                <a:schemeClr val="lt1"/>
              </a:buClr>
              <a:buSzPts val="1400"/>
              <a:buFont typeface="Barlow"/>
              <a:buChar char="○"/>
              <a:defRPr/>
            </a:lvl5pPr>
            <a:lvl6pPr marL="2743200" lvl="5" indent="-317500" algn="l">
              <a:lnSpc>
                <a:spcPct val="100000"/>
              </a:lnSpc>
              <a:spcBef>
                <a:spcPts val="1600"/>
              </a:spcBef>
              <a:spcAft>
                <a:spcPts val="0"/>
              </a:spcAft>
              <a:buClr>
                <a:schemeClr val="lt1"/>
              </a:buClr>
              <a:buSzPts val="1400"/>
              <a:buFont typeface="Barlow"/>
              <a:buChar char="■"/>
              <a:defRPr/>
            </a:lvl6pPr>
            <a:lvl7pPr marL="3200400" lvl="6" indent="-317500" algn="l">
              <a:lnSpc>
                <a:spcPct val="100000"/>
              </a:lnSpc>
              <a:spcBef>
                <a:spcPts val="1600"/>
              </a:spcBef>
              <a:spcAft>
                <a:spcPts val="0"/>
              </a:spcAft>
              <a:buClr>
                <a:schemeClr val="lt1"/>
              </a:buClr>
              <a:buSzPts val="1400"/>
              <a:buFont typeface="Barlow"/>
              <a:buChar char="●"/>
              <a:defRPr/>
            </a:lvl7pPr>
            <a:lvl8pPr marL="3657600" lvl="7" indent="-317500" algn="l">
              <a:lnSpc>
                <a:spcPct val="100000"/>
              </a:lnSpc>
              <a:spcBef>
                <a:spcPts val="1600"/>
              </a:spcBef>
              <a:spcAft>
                <a:spcPts val="0"/>
              </a:spcAft>
              <a:buClr>
                <a:schemeClr val="lt1"/>
              </a:buClr>
              <a:buSzPts val="1400"/>
              <a:buFont typeface="Barlow"/>
              <a:buChar char="○"/>
              <a:defRPr/>
            </a:lvl8pPr>
            <a:lvl9pPr marL="4114800" lvl="8" indent="-317500" algn="l">
              <a:lnSpc>
                <a:spcPct val="100000"/>
              </a:lnSpc>
              <a:spcBef>
                <a:spcPts val="1600"/>
              </a:spcBef>
              <a:spcAft>
                <a:spcPts val="1600"/>
              </a:spcAft>
              <a:buClr>
                <a:schemeClr val="lt1"/>
              </a:buClr>
              <a:buSzPts val="1400"/>
              <a:buFont typeface="Barlow"/>
              <a:buChar char="■"/>
              <a:defRPr/>
            </a:lvl9pPr>
          </a:lstStyle>
          <a:p>
            <a:endParaRPr/>
          </a:p>
        </p:txBody>
      </p:sp>
      <p:sp>
        <p:nvSpPr>
          <p:cNvPr id="14" name="Google Shape;14;p11"/>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3968425" y="2227050"/>
            <a:ext cx="4462500" cy="841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12"/>
          <p:cNvSpPr txBox="1">
            <a:spLocks noGrp="1"/>
          </p:cNvSpPr>
          <p:nvPr>
            <p:ph type="subTitle" idx="1"/>
          </p:nvPr>
        </p:nvSpPr>
        <p:spPr>
          <a:xfrm>
            <a:off x="3968275" y="3045375"/>
            <a:ext cx="4462500" cy="678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18" name="Google Shape;18;p12"/>
          <p:cNvSpPr txBox="1">
            <a:spLocks noGrp="1"/>
          </p:cNvSpPr>
          <p:nvPr>
            <p:ph type="title" idx="2"/>
          </p:nvPr>
        </p:nvSpPr>
        <p:spPr>
          <a:xfrm>
            <a:off x="3968350" y="1262325"/>
            <a:ext cx="4462500" cy="1141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19" name="Google Shape;19;p12"/>
          <p:cNvSpPr/>
          <p:nvPr/>
        </p:nvSpPr>
        <p:spPr>
          <a:xfrm rot="10800000" flipH="1">
            <a:off x="14419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rot="10800000" flipH="1">
            <a:off x="26581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717800" y="383175"/>
            <a:ext cx="7708200" cy="64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23" name="Google Shape;23;p14"/>
          <p:cNvSpPr/>
          <p:nvPr/>
        </p:nvSpPr>
        <p:spPr>
          <a:xfrm rot="5400000">
            <a:off x="6703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7800" y="383175"/>
            <a:ext cx="7708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26" name="Google Shape;26;p13"/>
          <p:cNvSpPr txBox="1">
            <a:spLocks noGrp="1"/>
          </p:cNvSpPr>
          <p:nvPr>
            <p:ph type="ctrTitle" idx="2"/>
          </p:nvPr>
        </p:nvSpPr>
        <p:spPr>
          <a:xfrm>
            <a:off x="2310350" y="1446813"/>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27" name="Google Shape;27;p13"/>
          <p:cNvSpPr txBox="1">
            <a:spLocks noGrp="1"/>
          </p:cNvSpPr>
          <p:nvPr>
            <p:ph type="title" idx="3"/>
          </p:nvPr>
        </p:nvSpPr>
        <p:spPr>
          <a:xfrm>
            <a:off x="717800" y="1521025"/>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28" name="Google Shape;28;p13"/>
          <p:cNvSpPr txBox="1">
            <a:spLocks noGrp="1"/>
          </p:cNvSpPr>
          <p:nvPr>
            <p:ph type="subTitle" idx="1"/>
          </p:nvPr>
        </p:nvSpPr>
        <p:spPr>
          <a:xfrm>
            <a:off x="2310350" y="185887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29" name="Google Shape;29;p13"/>
          <p:cNvSpPr txBox="1">
            <a:spLocks noGrp="1"/>
          </p:cNvSpPr>
          <p:nvPr>
            <p:ph type="ctrTitle" idx="4"/>
          </p:nvPr>
        </p:nvSpPr>
        <p:spPr>
          <a:xfrm>
            <a:off x="6233050" y="1446813"/>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30" name="Google Shape;30;p13"/>
          <p:cNvSpPr txBox="1">
            <a:spLocks noGrp="1"/>
          </p:cNvSpPr>
          <p:nvPr>
            <p:ph type="title" idx="5"/>
          </p:nvPr>
        </p:nvSpPr>
        <p:spPr>
          <a:xfrm>
            <a:off x="4686400" y="1521025"/>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31" name="Google Shape;31;p13"/>
          <p:cNvSpPr txBox="1">
            <a:spLocks noGrp="1"/>
          </p:cNvSpPr>
          <p:nvPr>
            <p:ph type="subTitle" idx="6"/>
          </p:nvPr>
        </p:nvSpPr>
        <p:spPr>
          <a:xfrm>
            <a:off x="6275800" y="1858878"/>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32" name="Google Shape;32;p13"/>
          <p:cNvSpPr txBox="1">
            <a:spLocks noGrp="1"/>
          </p:cNvSpPr>
          <p:nvPr>
            <p:ph type="ctrTitle" idx="7"/>
          </p:nvPr>
        </p:nvSpPr>
        <p:spPr>
          <a:xfrm>
            <a:off x="2310350" y="2868777"/>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33" name="Google Shape;33;p13"/>
          <p:cNvSpPr txBox="1">
            <a:spLocks noGrp="1"/>
          </p:cNvSpPr>
          <p:nvPr>
            <p:ph type="title" idx="8"/>
          </p:nvPr>
        </p:nvSpPr>
        <p:spPr>
          <a:xfrm>
            <a:off x="717800" y="2960450"/>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34" name="Google Shape;34;p13"/>
          <p:cNvSpPr txBox="1">
            <a:spLocks noGrp="1"/>
          </p:cNvSpPr>
          <p:nvPr>
            <p:ph type="subTitle" idx="9"/>
          </p:nvPr>
        </p:nvSpPr>
        <p:spPr>
          <a:xfrm>
            <a:off x="2310350" y="329832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35" name="Google Shape;35;p13"/>
          <p:cNvSpPr txBox="1">
            <a:spLocks noGrp="1"/>
          </p:cNvSpPr>
          <p:nvPr>
            <p:ph type="ctrTitle" idx="13"/>
          </p:nvPr>
        </p:nvSpPr>
        <p:spPr>
          <a:xfrm>
            <a:off x="6275650" y="2868775"/>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36" name="Google Shape;36;p13"/>
          <p:cNvSpPr txBox="1">
            <a:spLocks noGrp="1"/>
          </p:cNvSpPr>
          <p:nvPr>
            <p:ph type="title" idx="14"/>
          </p:nvPr>
        </p:nvSpPr>
        <p:spPr>
          <a:xfrm>
            <a:off x="4686400" y="2960450"/>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37" name="Google Shape;37;p13"/>
          <p:cNvSpPr txBox="1">
            <a:spLocks noGrp="1"/>
          </p:cNvSpPr>
          <p:nvPr>
            <p:ph type="subTitle" idx="15"/>
          </p:nvPr>
        </p:nvSpPr>
        <p:spPr>
          <a:xfrm>
            <a:off x="6275800" y="329832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38" name="Google Shape;38;p13"/>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3"/>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717800" y="383175"/>
            <a:ext cx="7708200" cy="74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42" name="Google Shape;42;p17"/>
          <p:cNvSpPr txBox="1">
            <a:spLocks noGrp="1"/>
          </p:cNvSpPr>
          <p:nvPr>
            <p:ph type="subTitle" idx="1"/>
          </p:nvPr>
        </p:nvSpPr>
        <p:spPr>
          <a:xfrm>
            <a:off x="717800" y="1255775"/>
            <a:ext cx="4631700" cy="339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a:endParaRPr/>
          </a:p>
        </p:txBody>
      </p:sp>
      <p:sp>
        <p:nvSpPr>
          <p:cNvPr id="43" name="Google Shape;43;p17"/>
          <p:cNvSpPr/>
          <p:nvPr/>
        </p:nvSpPr>
        <p:spPr>
          <a:xfrm>
            <a:off x="7927800" y="257160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713225" y="445025"/>
            <a:ext cx="3858900" cy="133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a:endParaRPr/>
          </a:p>
        </p:txBody>
      </p:sp>
      <p:sp>
        <p:nvSpPr>
          <p:cNvPr id="46" name="Google Shape;46;p16"/>
          <p:cNvSpPr txBox="1"/>
          <p:nvPr/>
        </p:nvSpPr>
        <p:spPr>
          <a:xfrm>
            <a:off x="713225" y="3485675"/>
            <a:ext cx="3956100" cy="61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chemeClr val="accent2"/>
                </a:solidFill>
                <a:latin typeface="Montserrat"/>
                <a:ea typeface="Montserrat"/>
                <a:cs typeface="Montserrat"/>
                <a:sym typeface="Montserrat"/>
              </a:rPr>
              <a:t>CREDITS: This presentation template was created by </a:t>
            </a:r>
            <a:r>
              <a:rPr lang="en-US" sz="1100" b="1" i="0" u="none" strike="noStrike" cap="none">
                <a:solidFill>
                  <a:schemeClr val="accent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US" sz="1100" b="0" i="0" u="none" strike="noStrike" cap="none">
                <a:solidFill>
                  <a:schemeClr val="accent2"/>
                </a:solidFill>
                <a:latin typeface="Montserrat"/>
                <a:ea typeface="Montserrat"/>
                <a:cs typeface="Montserrat"/>
                <a:sym typeface="Montserrat"/>
              </a:rPr>
              <a:t>, including icons by </a:t>
            </a:r>
            <a:r>
              <a:rPr lang="en-US" sz="1100" b="1" i="0" u="none" strike="noStrike" cap="none">
                <a:solidFill>
                  <a:schemeClr val="accent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US" sz="1100" b="0" i="0" u="none" strike="noStrike" cap="none">
                <a:solidFill>
                  <a:schemeClr val="accent2"/>
                </a:solidFill>
                <a:latin typeface="Montserrat"/>
                <a:ea typeface="Montserrat"/>
                <a:cs typeface="Montserrat"/>
                <a:sym typeface="Montserrat"/>
              </a:rPr>
              <a:t>, and infographics &amp; images by </a:t>
            </a:r>
            <a:r>
              <a:rPr lang="en-US" sz="1100" b="1" i="0" u="none" strike="noStrike" cap="none">
                <a:solidFill>
                  <a:schemeClr val="accent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i="0" u="none" strike="noStrike" cap="none">
              <a:solidFill>
                <a:schemeClr val="accent2"/>
              </a:solidFill>
              <a:latin typeface="Montserrat"/>
              <a:ea typeface="Montserrat"/>
              <a:cs typeface="Montserrat"/>
              <a:sym typeface="Montserrat"/>
            </a:endParaRPr>
          </a:p>
        </p:txBody>
      </p:sp>
      <p:sp>
        <p:nvSpPr>
          <p:cNvPr id="47" name="Google Shape;47;p16"/>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6"/>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2683950" y="3273525"/>
            <a:ext cx="5757300" cy="57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800" b="1">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1" name="Google Shape;51;p15"/>
          <p:cNvSpPr txBox="1">
            <a:spLocks noGrp="1"/>
          </p:cNvSpPr>
          <p:nvPr>
            <p:ph type="subTitle" idx="1"/>
          </p:nvPr>
        </p:nvSpPr>
        <p:spPr>
          <a:xfrm flipH="1">
            <a:off x="2684000" y="1247225"/>
            <a:ext cx="5757300" cy="1855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15"/>
          <p:cNvSpPr/>
          <p:nvPr/>
        </p:nvSpPr>
        <p:spPr>
          <a:xfrm rot="10800000" flipH="1">
            <a:off x="1216200" y="2571750"/>
            <a:ext cx="1216200" cy="2571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5"/>
          <p:cNvSpPr/>
          <p:nvPr/>
        </p:nvSpPr>
        <p:spPr>
          <a:xfrm rot="10800000" flipH="1">
            <a:off x="0" y="1061825"/>
            <a:ext cx="1216200" cy="1509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endParaRPr/>
          </a:p>
        </p:txBody>
      </p:sp>
      <p:sp>
        <p:nvSpPr>
          <p:cNvPr id="57" name="Google Shape;57;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genome.gov/about-genomics/fact-sheets/"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hyperlink" Target="https://www.genome.gov/about-genomics/fact-shee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hyperlink" Target="https://www.genome.gov/about-genomics/fact-sheets/"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genome.gov/about-genomics/fact-sheets/"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genome.gov/about-genomics/fact-shee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genome.gov/genetics-glossa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www.genome.gov/Health/Genomics-and-Medicine/Polygenic-risk-scor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genome.gov/about-genomics/fact-sheet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s://rarediseases.info.nih.gov/diseases/7048/mitochondrial-genetic-disorders" TargetMode="External"/><Relationship Id="rId4" Type="http://schemas.openxmlformats.org/officeDocument/2006/relationships/hyperlink" Target="https://www.genome.gov/Health/Genomics-and-Medicine/Polygenic-risk-scor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pen.umn.edu/opentextbooks/textbooks/1279" TargetMode="External"/><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genome.gov/For-Patients-and-Families/Genetic-Disorders" TargetMode="External"/><Relationship Id="rId5" Type="http://schemas.openxmlformats.org/officeDocument/2006/relationships/hyperlink" Target="https://www.genome.gov/genetics-glossary" TargetMode="External"/><Relationship Id="rId4" Type="http://schemas.openxmlformats.org/officeDocument/2006/relationships/hyperlink" Target="https://www.nature.com/scitable/topicpage/gregor-mendel-and-the-principles-of-inheritance-593/"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hyperlink" Target="http://www.genecounsel.eu/"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genome.gov/about-genomics/fact-sheets/"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4"/>
        <p:cNvGrpSpPr/>
        <p:nvPr/>
      </p:nvGrpSpPr>
      <p:grpSpPr>
        <a:xfrm>
          <a:off x="0" y="0"/>
          <a:ext cx="0" cy="0"/>
          <a:chOff x="0" y="0"/>
          <a:chExt cx="0" cy="0"/>
        </a:xfrm>
      </p:grpSpPr>
      <p:sp>
        <p:nvSpPr>
          <p:cNvPr id="105" name="Google Shape;105;p1"/>
          <p:cNvSpPr txBox="1"/>
          <p:nvPr/>
        </p:nvSpPr>
        <p:spPr>
          <a:xfrm>
            <a:off x="697200" y="1506089"/>
            <a:ext cx="7749600" cy="2131322"/>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000"/>
              <a:buFont typeface="Arial"/>
              <a:buNone/>
            </a:pPr>
            <a:r>
              <a:rPr lang="en-US" sz="3000" b="1" dirty="0">
                <a:solidFill>
                  <a:schemeClr val="accent1"/>
                </a:solidFill>
              </a:rPr>
              <a:t>Unit 2. Theory-basic scientific information</a:t>
            </a:r>
            <a:endParaRPr sz="3000" b="1" dirty="0">
              <a:solidFill>
                <a:schemeClr val="accent1"/>
              </a:solidFill>
            </a:endParaRPr>
          </a:p>
          <a:p>
            <a:pPr marL="0" marR="0" lvl="0" indent="0" algn="ctr" rtl="0">
              <a:lnSpc>
                <a:spcPct val="115000"/>
              </a:lnSpc>
              <a:spcBef>
                <a:spcPts val="0"/>
              </a:spcBef>
              <a:spcAft>
                <a:spcPts val="0"/>
              </a:spcAft>
              <a:buClr>
                <a:srgbClr val="000000"/>
              </a:buClr>
              <a:buSzPts val="3000"/>
              <a:buFont typeface="Arial"/>
              <a:buNone/>
            </a:pPr>
            <a:r>
              <a:rPr lang="en-US" sz="2500" b="1" dirty="0">
                <a:solidFill>
                  <a:schemeClr val="accent1"/>
                </a:solidFill>
              </a:rPr>
              <a:t>Lesson 2.1. </a:t>
            </a:r>
            <a:r>
              <a:rPr lang="en-US" sz="2500" b="1" i="0" u="none" strike="noStrike" cap="none" dirty="0">
                <a:solidFill>
                  <a:schemeClr val="accent1"/>
                </a:solidFill>
                <a:latin typeface="Arial"/>
                <a:ea typeface="Arial"/>
                <a:cs typeface="Arial"/>
                <a:sym typeface="Arial"/>
              </a:rPr>
              <a:t>Basic Principles and Methods of Genetics and Inheritance </a:t>
            </a:r>
            <a:endParaRPr sz="3000" b="1" i="0" u="none" strike="noStrike" cap="none" dirty="0">
              <a:solidFill>
                <a:schemeClr val="accent1"/>
              </a:solidFill>
              <a:latin typeface="Arial"/>
              <a:ea typeface="Arial"/>
              <a:cs typeface="Arial"/>
              <a:sym typeface="Arial"/>
            </a:endParaRPr>
          </a:p>
        </p:txBody>
      </p:sp>
      <p:pic>
        <p:nvPicPr>
          <p:cNvPr id="106" name="Google Shape;106;p1"/>
          <p:cNvPicPr preferRelativeResize="0"/>
          <p:nvPr/>
        </p:nvPicPr>
        <p:blipFill rotWithShape="1">
          <a:blip r:embed="rId3">
            <a:alphaModFix/>
          </a:blip>
          <a:srcRect/>
          <a:stretch/>
        </p:blipFill>
        <p:spPr>
          <a:xfrm>
            <a:off x="811375" y="4342775"/>
            <a:ext cx="7466373" cy="751000"/>
          </a:xfrm>
          <a:prstGeom prst="rect">
            <a:avLst/>
          </a:prstGeom>
          <a:noFill/>
          <a:ln>
            <a:noFill/>
          </a:ln>
        </p:spPr>
      </p:pic>
      <p:pic>
        <p:nvPicPr>
          <p:cNvPr id="107" name="Google Shape;107;p1"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53111" y="55512"/>
            <a:ext cx="2601408" cy="6491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a:solidFill>
                  <a:schemeClr val="accent1"/>
                </a:solidFill>
              </a:rPr>
              <a:t>Human </a:t>
            </a:r>
            <a:r>
              <a:rPr lang="nl-BE" sz="2000" b="1" i="1" u="none" strike="noStrike" cap="none" dirty="0" err="1">
                <a:solidFill>
                  <a:schemeClr val="accent1"/>
                </a:solidFill>
              </a:rPr>
              <a:t>Genomic</a:t>
            </a:r>
            <a:endParaRPr lang="nl-BE" sz="2000" b="1" i="1" u="none" strike="noStrike" cap="none"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dirty="0" err="1">
                <a:solidFill>
                  <a:schemeClr val="accent1"/>
                </a:solidFill>
              </a:rPr>
              <a:t>Variation</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1583769449"/>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3</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802800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3" name="Afbeelding 2">
            <a:extLst>
              <a:ext uri="{FF2B5EF4-FFF2-40B4-BE49-F238E27FC236}">
                <a16:creationId xmlns:a16="http://schemas.microsoft.com/office/drawing/2014/main" id="{725D0BD3-C364-4B91-3A26-E63BD59655DA}"/>
              </a:ext>
            </a:extLst>
          </p:cNvPr>
          <p:cNvPicPr>
            <a:picLocks noChangeAspect="1"/>
          </p:cNvPicPr>
          <p:nvPr/>
        </p:nvPicPr>
        <p:blipFill>
          <a:blip r:embed="rId3"/>
          <a:stretch>
            <a:fillRect/>
          </a:stretch>
        </p:blipFill>
        <p:spPr>
          <a:xfrm>
            <a:off x="0" y="4836530"/>
            <a:ext cx="9144000" cy="306970"/>
          </a:xfrm>
          <a:prstGeom prst="rect">
            <a:avLst/>
          </a:prstGeom>
        </p:spPr>
      </p:pic>
      <p:pic>
        <p:nvPicPr>
          <p:cNvPr id="181" name="Google Shape;181;g218be932dcc_0_63"/>
          <p:cNvPicPr preferRelativeResize="0"/>
          <p:nvPr/>
        </p:nvPicPr>
        <p:blipFill rotWithShape="1">
          <a:blip r:embed="rId4">
            <a:alphaModFix/>
          </a:blip>
          <a:srcRect/>
          <a:stretch/>
        </p:blipFill>
        <p:spPr>
          <a:xfrm>
            <a:off x="5060904" y="3548392"/>
            <a:ext cx="1190550" cy="1190550"/>
          </a:xfrm>
          <a:prstGeom prst="rect">
            <a:avLst/>
          </a:prstGeom>
          <a:noFill/>
          <a:ln>
            <a:noFill/>
          </a:ln>
        </p:spPr>
      </p:pic>
      <p:sp>
        <p:nvSpPr>
          <p:cNvPr id="182" name="Google Shape;182;g218be932dcc_0_6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1400"/>
              <a:buChar char="●"/>
            </a:pPr>
            <a:r>
              <a:rPr lang="en-US" sz="1600" b="1" dirty="0">
                <a:solidFill>
                  <a:srgbClr val="000043"/>
                </a:solidFill>
                <a:latin typeface="Arial"/>
                <a:ea typeface="Arial"/>
                <a:cs typeface="Arial"/>
                <a:sym typeface="Arial"/>
              </a:rPr>
              <a:t>Genome:</a:t>
            </a:r>
            <a:r>
              <a:rPr lang="en-US" sz="1600" dirty="0">
                <a:solidFill>
                  <a:srgbClr val="000043"/>
                </a:solidFill>
                <a:latin typeface="Arial"/>
                <a:ea typeface="Arial"/>
                <a:cs typeface="Arial"/>
                <a:sym typeface="Arial"/>
              </a:rPr>
              <a:t> the complete set of DNA instructions found in every cell – made out of four different nucleotides: adenine (A), thymine (T), cytosine (C), and guanine (G). </a:t>
            </a:r>
            <a:endParaRPr dirty="0"/>
          </a:p>
          <a:p>
            <a:pPr marL="285750" lvl="0" indent="-285750" algn="l" rtl="0">
              <a:lnSpc>
                <a:spcPct val="100000"/>
              </a:lnSpc>
              <a:spcBef>
                <a:spcPts val="0"/>
              </a:spcBef>
              <a:spcAft>
                <a:spcPts val="0"/>
              </a:spcAft>
              <a:buSzPts val="1400"/>
              <a:buChar char="●"/>
            </a:pPr>
            <a:r>
              <a:rPr lang="en-US" sz="1600" b="1" dirty="0">
                <a:solidFill>
                  <a:srgbClr val="000043"/>
                </a:solidFill>
                <a:latin typeface="Arial"/>
                <a:ea typeface="Arial"/>
                <a:cs typeface="Arial"/>
                <a:sym typeface="Arial"/>
              </a:rPr>
              <a:t>DNA </a:t>
            </a:r>
            <a:r>
              <a:rPr lang="en-US" sz="1600" dirty="0">
                <a:solidFill>
                  <a:srgbClr val="000043"/>
                </a:solidFill>
                <a:latin typeface="Arial"/>
                <a:ea typeface="Arial"/>
                <a:cs typeface="Arial"/>
                <a:sym typeface="Arial"/>
              </a:rPr>
              <a:t>– deoxyribonucleic acid is the chemical compound that contains instructions to develop and direct the activities of living organisms</a:t>
            </a:r>
            <a:endParaRPr sz="1600" dirty="0">
              <a:solidFill>
                <a:srgbClr val="000043"/>
              </a:solidFill>
              <a:latin typeface="Arial"/>
              <a:ea typeface="Arial"/>
              <a:cs typeface="Arial"/>
              <a:sym typeface="Arial"/>
            </a:endParaRPr>
          </a:p>
          <a:p>
            <a:pPr marL="285750" lvl="0" indent="-285750" algn="l" rtl="0">
              <a:lnSpc>
                <a:spcPct val="100000"/>
              </a:lnSpc>
              <a:spcBef>
                <a:spcPts val="0"/>
              </a:spcBef>
              <a:spcAft>
                <a:spcPts val="0"/>
              </a:spcAft>
              <a:buSzPts val="1400"/>
              <a:buChar char="●"/>
            </a:pPr>
            <a:r>
              <a:rPr lang="en-US" sz="1600" dirty="0">
                <a:solidFill>
                  <a:srgbClr val="000043"/>
                </a:solidFill>
                <a:latin typeface="Arial"/>
                <a:ea typeface="Arial"/>
                <a:cs typeface="Arial"/>
                <a:sym typeface="Arial"/>
              </a:rPr>
              <a:t>Genomic variation is the difference in one person‘s DNA compared to others</a:t>
            </a:r>
            <a:endParaRPr sz="1600" dirty="0">
              <a:solidFill>
                <a:srgbClr val="000043"/>
              </a:solidFill>
              <a:latin typeface="Arial"/>
              <a:ea typeface="Arial"/>
              <a:cs typeface="Arial"/>
              <a:sym typeface="Arial"/>
            </a:endParaRPr>
          </a:p>
          <a:p>
            <a:pPr marL="285750" lvl="0" indent="-285750" algn="l" rtl="0">
              <a:lnSpc>
                <a:spcPct val="100000"/>
              </a:lnSpc>
              <a:spcBef>
                <a:spcPts val="0"/>
              </a:spcBef>
              <a:spcAft>
                <a:spcPts val="0"/>
              </a:spcAft>
              <a:buSzPts val="1400"/>
              <a:buChar char="●"/>
            </a:pPr>
            <a:r>
              <a:rPr lang="en-US" sz="1600" dirty="0">
                <a:solidFill>
                  <a:srgbClr val="000043"/>
                </a:solidFill>
                <a:latin typeface="Arial"/>
                <a:ea typeface="Arial"/>
                <a:cs typeface="Arial"/>
                <a:sym typeface="Arial"/>
              </a:rPr>
              <a:t>A very small subset of genomic variants contributes to human health and disease</a:t>
            </a:r>
            <a:endParaRPr sz="1600" dirty="0">
              <a:solidFill>
                <a:srgbClr val="000043"/>
              </a:solidFill>
              <a:latin typeface="Arial"/>
              <a:ea typeface="Arial"/>
              <a:cs typeface="Arial"/>
              <a:sym typeface="Arial"/>
            </a:endParaRPr>
          </a:p>
          <a:p>
            <a:pPr marL="285750" lvl="0" indent="-285750" algn="l" rtl="0">
              <a:lnSpc>
                <a:spcPct val="100000"/>
              </a:lnSpc>
              <a:spcBef>
                <a:spcPts val="0"/>
              </a:spcBef>
              <a:spcAft>
                <a:spcPts val="0"/>
              </a:spcAft>
              <a:buSzPts val="1400"/>
              <a:buChar char="●"/>
            </a:pPr>
            <a:r>
              <a:rPr lang="en-US" sz="1600" dirty="0">
                <a:solidFill>
                  <a:srgbClr val="000043"/>
                </a:solidFill>
                <a:latin typeface="Arial"/>
                <a:ea typeface="Arial"/>
                <a:cs typeface="Arial"/>
                <a:sym typeface="Arial"/>
              </a:rPr>
              <a:t>Human genomes are ~99.6% identical with only ~0.4% of variation accounting for all differences</a:t>
            </a:r>
            <a:endParaRPr sz="1600" dirty="0">
              <a:solidFill>
                <a:srgbClr val="000043"/>
              </a:solidFill>
              <a:latin typeface="Arial"/>
              <a:ea typeface="Arial"/>
              <a:cs typeface="Arial"/>
              <a:sym typeface="Arial"/>
            </a:endParaRPr>
          </a:p>
        </p:txBody>
      </p:sp>
      <p:sp>
        <p:nvSpPr>
          <p:cNvPr id="183" name="Google Shape;183;g218be932dcc_0_6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Human Genomic Variation</a:t>
            </a:r>
            <a:endParaRPr sz="3000" dirty="0">
              <a:latin typeface="Arial"/>
              <a:ea typeface="Arial"/>
              <a:cs typeface="Arial"/>
              <a:sym typeface="Arial"/>
            </a:endParaRPr>
          </a:p>
        </p:txBody>
      </p:sp>
      <p:sp>
        <p:nvSpPr>
          <p:cNvPr id="184" name="Google Shape;184;g218be932dcc_0_63"/>
          <p:cNvSpPr txBox="1"/>
          <p:nvPr/>
        </p:nvSpPr>
        <p:spPr>
          <a:xfrm>
            <a:off x="96915" y="4874599"/>
            <a:ext cx="562345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dirty="0">
                <a:solidFill>
                  <a:schemeClr val="bg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https://www.genome.gov/about-genomics/fact-sheets/</a:t>
            </a:r>
            <a:r>
              <a:rPr lang="en-US" sz="900" b="0" i="0" u="none" strike="noStrike" cap="none" dirty="0">
                <a:solidFill>
                  <a:schemeClr val="bg1"/>
                </a:solidFill>
                <a:latin typeface="Arial"/>
                <a:ea typeface="Arial"/>
                <a:cs typeface="Arial"/>
                <a:sym typeface="Arial"/>
              </a:rPr>
              <a:t> </a:t>
            </a:r>
            <a:endParaRPr sz="900" b="0" i="0" u="none" strike="noStrike" cap="none" dirty="0">
              <a:solidFill>
                <a:schemeClr val="bg1"/>
              </a:solidFill>
              <a:latin typeface="Arial"/>
              <a:ea typeface="Arial"/>
              <a:cs typeface="Arial"/>
              <a:sym typeface="Arial"/>
            </a:endParaRPr>
          </a:p>
        </p:txBody>
      </p:sp>
      <p:pic>
        <p:nvPicPr>
          <p:cNvPr id="185" name="Google Shape;185;g218be932dcc_0_63" descr="Εικόνα που περιέχει λογότυπο&#10;&#10;Περιγραφή που δημιουργήθηκε αυτόματα"/>
          <p:cNvPicPr preferRelativeResize="0"/>
          <p:nvPr/>
        </p:nvPicPr>
        <p:blipFill rotWithShape="1">
          <a:blip r:embed="rId6">
            <a:alphaModFix/>
          </a:blip>
          <a:srcRect/>
          <a:stretch/>
        </p:blipFill>
        <p:spPr>
          <a:xfrm>
            <a:off x="6445677" y="4434862"/>
            <a:ext cx="2601408" cy="6491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3" name="Afbeelding 2">
            <a:extLst>
              <a:ext uri="{FF2B5EF4-FFF2-40B4-BE49-F238E27FC236}">
                <a16:creationId xmlns:a16="http://schemas.microsoft.com/office/drawing/2014/main" id="{4856589A-D535-73CA-C03B-068BE5BA70E4}"/>
              </a:ext>
            </a:extLst>
          </p:cNvPr>
          <p:cNvPicPr>
            <a:picLocks noChangeAspect="1"/>
          </p:cNvPicPr>
          <p:nvPr/>
        </p:nvPicPr>
        <p:blipFill>
          <a:blip r:embed="rId3"/>
          <a:stretch>
            <a:fillRect/>
          </a:stretch>
        </p:blipFill>
        <p:spPr>
          <a:xfrm>
            <a:off x="0" y="4858382"/>
            <a:ext cx="9144000" cy="306970"/>
          </a:xfrm>
          <a:prstGeom prst="rect">
            <a:avLst/>
          </a:prstGeom>
        </p:spPr>
      </p:pic>
      <p:sp>
        <p:nvSpPr>
          <p:cNvPr id="190" name="Google Shape;190;p21"/>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Human Genomic Variation</a:t>
            </a:r>
            <a:endParaRPr sz="3000" dirty="0">
              <a:latin typeface="Arial"/>
              <a:ea typeface="Arial"/>
              <a:cs typeface="Arial"/>
              <a:sym typeface="Arial"/>
            </a:endParaRPr>
          </a:p>
        </p:txBody>
      </p:sp>
      <p:sp>
        <p:nvSpPr>
          <p:cNvPr id="191" name="Google Shape;191;p21"/>
          <p:cNvSpPr txBox="1"/>
          <p:nvPr/>
        </p:nvSpPr>
        <p:spPr>
          <a:xfrm>
            <a:off x="96915" y="4896451"/>
            <a:ext cx="562345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https://www.genome.gov/about-genomics/fact-sheets/</a:t>
            </a:r>
            <a:r>
              <a:rPr lang="en-US" sz="900" b="0" i="0" u="none" strike="noStrike" cap="none" dirty="0">
                <a:solidFill>
                  <a:schemeClr val="bg1"/>
                </a:solidFill>
                <a:latin typeface="Arial"/>
                <a:ea typeface="Arial"/>
                <a:cs typeface="Arial"/>
                <a:sym typeface="Arial"/>
              </a:rPr>
              <a:t> </a:t>
            </a:r>
            <a:endParaRPr sz="900" b="0" i="0" u="none" strike="noStrike" cap="none" dirty="0">
              <a:solidFill>
                <a:schemeClr val="bg1"/>
              </a:solidFill>
              <a:latin typeface="Arial"/>
              <a:ea typeface="Arial"/>
              <a:cs typeface="Arial"/>
              <a:sym typeface="Arial"/>
            </a:endParaRPr>
          </a:p>
        </p:txBody>
      </p:sp>
      <p:sp>
        <p:nvSpPr>
          <p:cNvPr id="192" name="Google Shape;192;p2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Font typeface="Barlow"/>
              <a:buNone/>
            </a:pPr>
            <a:endParaRPr/>
          </a:p>
        </p:txBody>
      </p:sp>
      <p:pic>
        <p:nvPicPr>
          <p:cNvPr id="193" name="Google Shape;193;p21"/>
          <p:cNvPicPr preferRelativeResize="0"/>
          <p:nvPr/>
        </p:nvPicPr>
        <p:blipFill rotWithShape="1">
          <a:blip r:embed="rId5">
            <a:alphaModFix/>
          </a:blip>
          <a:srcRect/>
          <a:stretch/>
        </p:blipFill>
        <p:spPr>
          <a:xfrm>
            <a:off x="713225" y="1118065"/>
            <a:ext cx="6590564" cy="3369751"/>
          </a:xfrm>
          <a:prstGeom prst="rect">
            <a:avLst/>
          </a:prstGeom>
          <a:noFill/>
          <a:ln>
            <a:noFill/>
          </a:ln>
        </p:spPr>
      </p:pic>
      <p:pic>
        <p:nvPicPr>
          <p:cNvPr id="194" name="Google Shape;194;p21" descr="Εικόνα που περιέχει λογότυπο&#10;&#10;Περιγραφή που δημιουργήθηκε αυτόματα"/>
          <p:cNvPicPr preferRelativeResize="0"/>
          <p:nvPr/>
        </p:nvPicPr>
        <p:blipFill rotWithShape="1">
          <a:blip r:embed="rId6">
            <a:alphaModFix/>
          </a:blip>
          <a:srcRect/>
          <a:stretch/>
        </p:blipFill>
        <p:spPr>
          <a:xfrm>
            <a:off x="6445677" y="4434862"/>
            <a:ext cx="2601408" cy="6491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3" name="Afbeelding 2">
            <a:extLst>
              <a:ext uri="{FF2B5EF4-FFF2-40B4-BE49-F238E27FC236}">
                <a16:creationId xmlns:a16="http://schemas.microsoft.com/office/drawing/2014/main" id="{BCE5242B-666F-CA48-A9C3-CBE8B56DAAB9}"/>
              </a:ext>
            </a:extLst>
          </p:cNvPr>
          <p:cNvPicPr>
            <a:picLocks noChangeAspect="1"/>
          </p:cNvPicPr>
          <p:nvPr/>
        </p:nvPicPr>
        <p:blipFill>
          <a:blip r:embed="rId3"/>
          <a:stretch>
            <a:fillRect/>
          </a:stretch>
        </p:blipFill>
        <p:spPr>
          <a:xfrm>
            <a:off x="-25" y="4858382"/>
            <a:ext cx="9144000" cy="306970"/>
          </a:xfrm>
          <a:prstGeom prst="rect">
            <a:avLst/>
          </a:prstGeom>
        </p:spPr>
      </p:pic>
      <p:sp>
        <p:nvSpPr>
          <p:cNvPr id="199" name="Google Shape;199;p22"/>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Human Genomic Variation</a:t>
            </a:r>
            <a:endParaRPr sz="3000" dirty="0">
              <a:latin typeface="Arial"/>
              <a:ea typeface="Arial"/>
              <a:cs typeface="Arial"/>
              <a:sym typeface="Arial"/>
            </a:endParaRPr>
          </a:p>
        </p:txBody>
      </p:sp>
      <p:sp>
        <p:nvSpPr>
          <p:cNvPr id="200" name="Google Shape;200;p22"/>
          <p:cNvSpPr txBox="1"/>
          <p:nvPr/>
        </p:nvSpPr>
        <p:spPr>
          <a:xfrm>
            <a:off x="96915" y="4896451"/>
            <a:ext cx="562345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https://www.genome.gov/about-genomics/fact-sheets/</a:t>
            </a:r>
            <a:r>
              <a:rPr lang="en-US" sz="900" b="0" i="0" u="none" strike="noStrike" cap="none" dirty="0">
                <a:solidFill>
                  <a:schemeClr val="bg1"/>
                </a:solidFill>
                <a:latin typeface="Arial"/>
                <a:ea typeface="Arial"/>
                <a:cs typeface="Arial"/>
                <a:sym typeface="Arial"/>
              </a:rPr>
              <a:t> </a:t>
            </a:r>
            <a:endParaRPr sz="900" b="0" i="0" u="none" strike="noStrike" cap="none" dirty="0">
              <a:solidFill>
                <a:schemeClr val="bg1"/>
              </a:solidFill>
              <a:latin typeface="Arial"/>
              <a:ea typeface="Arial"/>
              <a:cs typeface="Arial"/>
              <a:sym typeface="Arial"/>
            </a:endParaRPr>
          </a:p>
        </p:txBody>
      </p:sp>
      <p:pic>
        <p:nvPicPr>
          <p:cNvPr id="201" name="Google Shape;201;p22"/>
          <p:cNvPicPr preferRelativeResize="0"/>
          <p:nvPr/>
        </p:nvPicPr>
        <p:blipFill rotWithShape="1">
          <a:blip r:embed="rId5">
            <a:alphaModFix/>
          </a:blip>
          <a:srcRect/>
          <a:stretch/>
        </p:blipFill>
        <p:spPr>
          <a:xfrm>
            <a:off x="940905" y="1049513"/>
            <a:ext cx="6417242" cy="3363461"/>
          </a:xfrm>
          <a:prstGeom prst="rect">
            <a:avLst/>
          </a:prstGeom>
          <a:noFill/>
          <a:ln>
            <a:noFill/>
          </a:ln>
        </p:spPr>
      </p:pic>
      <p:pic>
        <p:nvPicPr>
          <p:cNvPr id="202" name="Google Shape;202;p22" descr="Εικόνα που περιέχει λογότυπο&#10;&#10;Περιγραφή που δημιουργήθηκε αυτόματα"/>
          <p:cNvPicPr preferRelativeResize="0"/>
          <p:nvPr/>
        </p:nvPicPr>
        <p:blipFill rotWithShape="1">
          <a:blip r:embed="rId6">
            <a:alphaModFix/>
          </a:blip>
          <a:srcRect/>
          <a:stretch/>
        </p:blipFill>
        <p:spPr>
          <a:xfrm>
            <a:off x="6445677" y="4434862"/>
            <a:ext cx="2601408" cy="649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95407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err="1">
                <a:solidFill>
                  <a:schemeClr val="accent1"/>
                </a:solidFill>
              </a:rPr>
              <a:t>Genetic</a:t>
            </a:r>
            <a:r>
              <a:rPr lang="nl-BE" sz="2000" b="1" i="1" u="none" strike="noStrike" cap="none" dirty="0">
                <a:solidFill>
                  <a:schemeClr val="accent1"/>
                </a:solidFill>
              </a:rPr>
              <a:t> disorders</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574268561"/>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4</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4281390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5" name="Afbeelding 4">
            <a:extLst>
              <a:ext uri="{FF2B5EF4-FFF2-40B4-BE49-F238E27FC236}">
                <a16:creationId xmlns:a16="http://schemas.microsoft.com/office/drawing/2014/main" id="{9DCC3585-C661-F468-960E-C68825162EA7}"/>
              </a:ext>
            </a:extLst>
          </p:cNvPr>
          <p:cNvPicPr>
            <a:picLocks noChangeAspect="1"/>
          </p:cNvPicPr>
          <p:nvPr/>
        </p:nvPicPr>
        <p:blipFill>
          <a:blip r:embed="rId3"/>
          <a:stretch>
            <a:fillRect/>
          </a:stretch>
        </p:blipFill>
        <p:spPr>
          <a:xfrm>
            <a:off x="-25" y="4847294"/>
            <a:ext cx="9144000" cy="306970"/>
          </a:xfrm>
          <a:prstGeom prst="rect">
            <a:avLst/>
          </a:prstGeom>
        </p:spPr>
      </p:pic>
      <p:sp>
        <p:nvSpPr>
          <p:cNvPr id="215" name="Google Shape;215;p5"/>
          <p:cNvSpPr txBox="1">
            <a:spLocks noGrp="1"/>
          </p:cNvSpPr>
          <p:nvPr>
            <p:ph type="body" idx="1"/>
          </p:nvPr>
        </p:nvSpPr>
        <p:spPr>
          <a:xfrm>
            <a:off x="713225" y="1152475"/>
            <a:ext cx="4646089"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1800"/>
              <a:buChar char="●"/>
            </a:pPr>
            <a:r>
              <a:rPr lang="en-US" sz="1800" dirty="0">
                <a:solidFill>
                  <a:srgbClr val="000043"/>
                </a:solidFill>
                <a:latin typeface="Arial"/>
                <a:ea typeface="Arial"/>
                <a:cs typeface="Arial"/>
                <a:sym typeface="Arial"/>
              </a:rPr>
              <a:t>Monogenic genetic disorders are caused by a mutation in one gene</a:t>
            </a:r>
            <a:endParaRPr sz="1800" dirty="0">
              <a:solidFill>
                <a:srgbClr val="000043"/>
              </a:solidFill>
              <a:latin typeface="Arial"/>
              <a:ea typeface="Arial"/>
              <a:cs typeface="Arial"/>
              <a:sym typeface="Arial"/>
            </a:endParaRPr>
          </a:p>
          <a:p>
            <a:pPr marL="0" lvl="0" indent="0" algn="l" rtl="0">
              <a:lnSpc>
                <a:spcPct val="100000"/>
              </a:lnSpc>
              <a:spcBef>
                <a:spcPts val="0"/>
              </a:spcBef>
              <a:spcAft>
                <a:spcPts val="0"/>
              </a:spcAft>
              <a:buSzPts val="1800"/>
              <a:buNone/>
            </a:pPr>
            <a:endParaRPr sz="1800" dirty="0">
              <a:solidFill>
                <a:srgbClr val="000043"/>
              </a:solidFill>
              <a:latin typeface="Arial"/>
              <a:ea typeface="Arial"/>
              <a:cs typeface="Arial"/>
              <a:sym typeface="Arial"/>
            </a:endParaRPr>
          </a:p>
          <a:p>
            <a:pPr marL="285750" lvl="0" indent="-285750" algn="l" rtl="0">
              <a:lnSpc>
                <a:spcPct val="100000"/>
              </a:lnSpc>
              <a:spcBef>
                <a:spcPts val="0"/>
              </a:spcBef>
              <a:spcAft>
                <a:spcPts val="0"/>
              </a:spcAft>
              <a:buSzPts val="1800"/>
              <a:buChar char="●"/>
            </a:pPr>
            <a:r>
              <a:rPr lang="en-US" sz="1800" dirty="0">
                <a:solidFill>
                  <a:srgbClr val="000043"/>
                </a:solidFill>
                <a:latin typeface="Arial"/>
                <a:ea typeface="Arial"/>
                <a:cs typeface="Arial"/>
                <a:sym typeface="Arial"/>
              </a:rPr>
              <a:t>Examples include sickle cell anemia, cystic fibrosis, and Huntington‘s disease</a:t>
            </a:r>
            <a:endParaRPr sz="1800" dirty="0">
              <a:solidFill>
                <a:srgbClr val="000043"/>
              </a:solidFill>
              <a:latin typeface="Arial"/>
              <a:ea typeface="Arial"/>
              <a:cs typeface="Arial"/>
              <a:sym typeface="Arial"/>
            </a:endParaRPr>
          </a:p>
          <a:p>
            <a:pPr marL="0" lvl="0" indent="0" algn="l" rtl="0">
              <a:lnSpc>
                <a:spcPct val="100000"/>
              </a:lnSpc>
              <a:spcBef>
                <a:spcPts val="0"/>
              </a:spcBef>
              <a:spcAft>
                <a:spcPts val="0"/>
              </a:spcAft>
              <a:buSzPts val="1800"/>
              <a:buNone/>
            </a:pPr>
            <a:endParaRPr sz="1800" dirty="0">
              <a:solidFill>
                <a:srgbClr val="000043"/>
              </a:solidFill>
              <a:latin typeface="Arial"/>
              <a:ea typeface="Arial"/>
              <a:cs typeface="Arial"/>
              <a:sym typeface="Arial"/>
            </a:endParaRPr>
          </a:p>
          <a:p>
            <a:pPr marL="285750" lvl="0" indent="-285750" algn="l" rtl="0">
              <a:lnSpc>
                <a:spcPct val="100000"/>
              </a:lnSpc>
              <a:spcBef>
                <a:spcPts val="0"/>
              </a:spcBef>
              <a:spcAft>
                <a:spcPts val="0"/>
              </a:spcAft>
              <a:buSzPts val="1800"/>
              <a:buChar char="●"/>
            </a:pPr>
            <a:r>
              <a:rPr lang="en-US" sz="1800" dirty="0">
                <a:solidFill>
                  <a:srgbClr val="000043"/>
                </a:solidFill>
                <a:latin typeface="Arial"/>
                <a:ea typeface="Arial"/>
                <a:cs typeface="Arial"/>
                <a:sym typeface="Arial"/>
              </a:rPr>
              <a:t>Three types of monogenic disorders:</a:t>
            </a:r>
            <a:endParaRPr sz="1800" dirty="0"/>
          </a:p>
          <a:p>
            <a:pPr marL="742950" lvl="1" indent="-285750" algn="l" rtl="0">
              <a:lnSpc>
                <a:spcPct val="100000"/>
              </a:lnSpc>
              <a:spcBef>
                <a:spcPts val="1600"/>
              </a:spcBef>
              <a:spcAft>
                <a:spcPts val="0"/>
              </a:spcAft>
              <a:buSzPts val="1400"/>
              <a:buChar char="○"/>
            </a:pPr>
            <a:r>
              <a:rPr lang="en-US" sz="1600" dirty="0">
                <a:solidFill>
                  <a:srgbClr val="000043"/>
                </a:solidFill>
                <a:latin typeface="Arial"/>
                <a:ea typeface="Arial"/>
                <a:cs typeface="Arial"/>
                <a:sym typeface="Arial"/>
              </a:rPr>
              <a:t>Autosomal Dominant</a:t>
            </a:r>
            <a:endParaRPr dirty="0"/>
          </a:p>
          <a:p>
            <a:pPr marL="742950" lvl="1" indent="-285750" algn="l" rtl="0">
              <a:lnSpc>
                <a:spcPct val="100000"/>
              </a:lnSpc>
              <a:spcBef>
                <a:spcPts val="1600"/>
              </a:spcBef>
              <a:spcAft>
                <a:spcPts val="0"/>
              </a:spcAft>
              <a:buSzPts val="1400"/>
              <a:buChar char="○"/>
            </a:pPr>
            <a:r>
              <a:rPr lang="en-US" sz="1600" dirty="0">
                <a:solidFill>
                  <a:srgbClr val="000043"/>
                </a:solidFill>
                <a:latin typeface="Arial"/>
                <a:ea typeface="Arial"/>
                <a:cs typeface="Arial"/>
                <a:sym typeface="Arial"/>
              </a:rPr>
              <a:t>Autosomal Recessive</a:t>
            </a:r>
            <a:endParaRPr sz="1600" dirty="0">
              <a:solidFill>
                <a:srgbClr val="000043"/>
              </a:solidFill>
              <a:latin typeface="Arial"/>
              <a:ea typeface="Arial"/>
              <a:cs typeface="Arial"/>
              <a:sym typeface="Arial"/>
            </a:endParaRPr>
          </a:p>
          <a:p>
            <a:pPr marL="742950" lvl="1" indent="-285750" algn="l" rtl="0">
              <a:lnSpc>
                <a:spcPct val="100000"/>
              </a:lnSpc>
              <a:spcBef>
                <a:spcPts val="1600"/>
              </a:spcBef>
              <a:spcAft>
                <a:spcPts val="0"/>
              </a:spcAft>
              <a:buSzPts val="1400"/>
              <a:buChar char="○"/>
            </a:pPr>
            <a:r>
              <a:rPr lang="en-US" sz="1600" dirty="0">
                <a:solidFill>
                  <a:srgbClr val="000043"/>
                </a:solidFill>
                <a:latin typeface="Arial"/>
                <a:ea typeface="Arial"/>
                <a:cs typeface="Arial"/>
                <a:sym typeface="Arial"/>
              </a:rPr>
              <a:t>X-Linked</a:t>
            </a:r>
            <a:endParaRPr sz="1600" dirty="0">
              <a:solidFill>
                <a:srgbClr val="000043"/>
              </a:solidFill>
              <a:latin typeface="Arial"/>
              <a:ea typeface="Arial"/>
              <a:cs typeface="Arial"/>
              <a:sym typeface="Arial"/>
            </a:endParaRPr>
          </a:p>
          <a:p>
            <a:pPr marL="457200" lvl="1" indent="0" algn="l" rtl="0">
              <a:lnSpc>
                <a:spcPct val="100000"/>
              </a:lnSpc>
              <a:spcBef>
                <a:spcPts val="1600"/>
              </a:spcBef>
              <a:spcAft>
                <a:spcPts val="0"/>
              </a:spcAft>
              <a:buSzPts val="1400"/>
              <a:buNone/>
            </a:pPr>
            <a:endParaRPr dirty="0">
              <a:solidFill>
                <a:srgbClr val="000043"/>
              </a:solidFill>
              <a:latin typeface="Arial"/>
              <a:ea typeface="Arial"/>
              <a:cs typeface="Arial"/>
              <a:sym typeface="Arial"/>
            </a:endParaRPr>
          </a:p>
        </p:txBody>
      </p:sp>
      <p:sp>
        <p:nvSpPr>
          <p:cNvPr id="214" name="Google Shape;214;p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Font typeface="Montserrat"/>
              <a:buNone/>
            </a:pPr>
            <a:r>
              <a:rPr lang="en-US" sz="2800" dirty="0">
                <a:solidFill>
                  <a:schemeClr val="accent5"/>
                </a:solidFill>
                <a:latin typeface="Arial"/>
                <a:ea typeface="Arial"/>
                <a:cs typeface="Arial"/>
                <a:sym typeface="Arial"/>
              </a:rPr>
              <a:t>Monogenic geneti</a:t>
            </a:r>
            <a:r>
              <a:rPr lang="en-US" dirty="0">
                <a:solidFill>
                  <a:schemeClr val="accent5"/>
                </a:solidFill>
                <a:latin typeface="Arial"/>
                <a:ea typeface="Arial"/>
                <a:cs typeface="Arial"/>
                <a:sym typeface="Arial"/>
              </a:rPr>
              <a:t>c </a:t>
            </a:r>
            <a:r>
              <a:rPr lang="en-US" sz="2800" dirty="0">
                <a:solidFill>
                  <a:schemeClr val="accent5"/>
                </a:solidFill>
                <a:latin typeface="Arial"/>
                <a:ea typeface="Arial"/>
                <a:cs typeface="Arial"/>
                <a:sym typeface="Arial"/>
              </a:rPr>
              <a:t>disorders </a:t>
            </a:r>
            <a:br>
              <a:rPr lang="en-US" sz="2800" dirty="0">
                <a:solidFill>
                  <a:schemeClr val="accent5"/>
                </a:solidFill>
                <a:latin typeface="Arial"/>
                <a:ea typeface="Arial"/>
                <a:cs typeface="Arial"/>
                <a:sym typeface="Arial"/>
              </a:rPr>
            </a:br>
            <a:br>
              <a:rPr lang="en-US" sz="2800" dirty="0">
                <a:solidFill>
                  <a:schemeClr val="accent5"/>
                </a:solidFill>
                <a:latin typeface="Arial"/>
                <a:ea typeface="Arial"/>
                <a:cs typeface="Arial"/>
                <a:sym typeface="Arial"/>
              </a:rPr>
            </a:br>
            <a:endParaRPr sz="3000" dirty="0">
              <a:latin typeface="Arial"/>
              <a:ea typeface="Arial"/>
              <a:cs typeface="Arial"/>
              <a:sym typeface="Arial"/>
            </a:endParaRPr>
          </a:p>
        </p:txBody>
      </p:sp>
      <p:pic>
        <p:nvPicPr>
          <p:cNvPr id="216" name="Google Shape;216;p5"/>
          <p:cNvPicPr preferRelativeResize="0"/>
          <p:nvPr/>
        </p:nvPicPr>
        <p:blipFill rotWithShape="1">
          <a:blip r:embed="rId4">
            <a:alphaModFix/>
          </a:blip>
          <a:srcRect/>
          <a:stretch/>
        </p:blipFill>
        <p:spPr>
          <a:xfrm>
            <a:off x="5968551" y="1455896"/>
            <a:ext cx="2457449" cy="2231708"/>
          </a:xfrm>
          <a:prstGeom prst="rect">
            <a:avLst/>
          </a:prstGeom>
          <a:noFill/>
          <a:ln>
            <a:noFill/>
          </a:ln>
          <a:effectLst>
            <a:outerShdw blurRad="557213" dist="19050" dir="12840000" algn="bl" rotWithShape="0">
              <a:srgbClr val="000000">
                <a:alpha val="47843"/>
              </a:srgbClr>
            </a:outerShdw>
          </a:effectLst>
        </p:spPr>
      </p:pic>
      <p:sp>
        <p:nvSpPr>
          <p:cNvPr id="217" name="Google Shape;217;p5"/>
          <p:cNvSpPr txBox="1"/>
          <p:nvPr/>
        </p:nvSpPr>
        <p:spPr>
          <a:xfrm>
            <a:off x="96915" y="4885363"/>
            <a:ext cx="562345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dirty="0">
                <a:solidFill>
                  <a:schemeClr val="bg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https://www.genome.gov/about-genomics/fact-sheets/</a:t>
            </a:r>
            <a:r>
              <a:rPr lang="en-US" sz="900" b="0" i="0" u="none" strike="noStrike" cap="none" dirty="0">
                <a:solidFill>
                  <a:schemeClr val="bg1"/>
                </a:solidFill>
                <a:latin typeface="Arial"/>
                <a:ea typeface="Arial"/>
                <a:cs typeface="Arial"/>
                <a:sym typeface="Arial"/>
              </a:rPr>
              <a:t> </a:t>
            </a:r>
            <a:endParaRPr sz="900" b="0" i="0" u="none" strike="noStrike" cap="none" dirty="0">
              <a:solidFill>
                <a:schemeClr val="bg1"/>
              </a:solidFill>
              <a:latin typeface="Arial"/>
              <a:ea typeface="Arial"/>
              <a:cs typeface="Arial"/>
              <a:sym typeface="Arial"/>
            </a:endParaRPr>
          </a:p>
        </p:txBody>
      </p:sp>
      <p:pic>
        <p:nvPicPr>
          <p:cNvPr id="218" name="Google Shape;218;p5" descr="Εικόνα που περιέχει λογότυπο&#10;&#10;Περιγραφή που δημιουργήθηκε αυτόματα"/>
          <p:cNvPicPr preferRelativeResize="0"/>
          <p:nvPr/>
        </p:nvPicPr>
        <p:blipFill rotWithShape="1">
          <a:blip r:embed="rId6">
            <a:alphaModFix/>
          </a:blip>
          <a:srcRect/>
          <a:stretch/>
        </p:blipFill>
        <p:spPr>
          <a:xfrm>
            <a:off x="6445677" y="4434862"/>
            <a:ext cx="2601408" cy="649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3" name="Afbeelding 2">
            <a:extLst>
              <a:ext uri="{FF2B5EF4-FFF2-40B4-BE49-F238E27FC236}">
                <a16:creationId xmlns:a16="http://schemas.microsoft.com/office/drawing/2014/main" id="{FD052C33-FA02-2705-A6CD-02A2C007C9C0}"/>
              </a:ext>
            </a:extLst>
          </p:cNvPr>
          <p:cNvPicPr>
            <a:picLocks noChangeAspect="1"/>
          </p:cNvPicPr>
          <p:nvPr/>
        </p:nvPicPr>
        <p:blipFill>
          <a:blip r:embed="rId3"/>
          <a:stretch>
            <a:fillRect/>
          </a:stretch>
        </p:blipFill>
        <p:spPr>
          <a:xfrm>
            <a:off x="0" y="4838815"/>
            <a:ext cx="9144000" cy="306970"/>
          </a:xfrm>
          <a:prstGeom prst="rect">
            <a:avLst/>
          </a:prstGeom>
        </p:spPr>
      </p:pic>
      <p:sp>
        <p:nvSpPr>
          <p:cNvPr id="224" name="Google Shape;224;p2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1800"/>
              <a:buChar char="●"/>
            </a:pPr>
            <a:r>
              <a:rPr lang="en-US" sz="2000" dirty="0">
                <a:solidFill>
                  <a:srgbClr val="001D51"/>
                </a:solidFill>
                <a:latin typeface="Arial"/>
                <a:ea typeface="Arial"/>
                <a:cs typeface="Arial"/>
                <a:sym typeface="Arial"/>
              </a:rPr>
              <a:t>Multifactorial inheritance refers to disorders or traits caused by multiple genes, with or without the interplay of environmental factors. </a:t>
            </a:r>
            <a:endParaRPr dirty="0"/>
          </a:p>
          <a:p>
            <a:pPr marL="0" lvl="0" indent="0" algn="l" rtl="0">
              <a:lnSpc>
                <a:spcPct val="100000"/>
              </a:lnSpc>
              <a:spcBef>
                <a:spcPts val="0"/>
              </a:spcBef>
              <a:spcAft>
                <a:spcPts val="0"/>
              </a:spcAft>
              <a:buSzPts val="1800"/>
              <a:buNone/>
            </a:pPr>
            <a:endParaRPr sz="2000" dirty="0">
              <a:solidFill>
                <a:srgbClr val="001D51"/>
              </a:solidFill>
              <a:latin typeface="Arial"/>
              <a:ea typeface="Arial"/>
              <a:cs typeface="Arial"/>
              <a:sym typeface="Arial"/>
            </a:endParaRPr>
          </a:p>
          <a:p>
            <a:pPr marL="285750" lvl="0" indent="-285750" algn="l" rtl="0">
              <a:lnSpc>
                <a:spcPct val="100000"/>
              </a:lnSpc>
              <a:spcBef>
                <a:spcPts val="0"/>
              </a:spcBef>
              <a:spcAft>
                <a:spcPts val="0"/>
              </a:spcAft>
              <a:buSzPts val="1800"/>
              <a:buChar char="●"/>
            </a:pPr>
            <a:r>
              <a:rPr lang="en-US" sz="2000" dirty="0">
                <a:solidFill>
                  <a:srgbClr val="001D51"/>
                </a:solidFill>
                <a:latin typeface="Arial"/>
                <a:ea typeface="Arial"/>
                <a:cs typeface="Arial"/>
                <a:sym typeface="Arial"/>
              </a:rPr>
              <a:t>Examples include a broad range of medical diseases such as diabetes, cardiac disease, congenital conditions, and neuropsychiatric diseases</a:t>
            </a:r>
            <a:endParaRPr sz="2000" dirty="0">
              <a:solidFill>
                <a:srgbClr val="001D51"/>
              </a:solidFill>
              <a:latin typeface="Arial"/>
              <a:ea typeface="Arial"/>
              <a:cs typeface="Arial"/>
              <a:sym typeface="Arial"/>
            </a:endParaRPr>
          </a:p>
        </p:txBody>
      </p:sp>
      <p:sp>
        <p:nvSpPr>
          <p:cNvPr id="223" name="Google Shape;223;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Font typeface="Montserrat"/>
              <a:buNone/>
            </a:pPr>
            <a:r>
              <a:rPr lang="en-US" sz="2800" dirty="0">
                <a:solidFill>
                  <a:schemeClr val="accent5"/>
                </a:solidFill>
                <a:latin typeface="Arial"/>
                <a:ea typeface="Arial"/>
                <a:cs typeface="Arial"/>
                <a:sym typeface="Arial"/>
              </a:rPr>
              <a:t>Multifactorial inheritance disorders</a:t>
            </a:r>
            <a:br>
              <a:rPr lang="en-US" sz="2800" dirty="0">
                <a:solidFill>
                  <a:schemeClr val="accent5"/>
                </a:solidFill>
                <a:latin typeface="Arial"/>
                <a:ea typeface="Arial"/>
                <a:cs typeface="Arial"/>
                <a:sym typeface="Arial"/>
              </a:rPr>
            </a:br>
            <a:br>
              <a:rPr lang="en-US" sz="2800" dirty="0">
                <a:solidFill>
                  <a:schemeClr val="accent5"/>
                </a:solidFill>
                <a:latin typeface="Arial"/>
                <a:ea typeface="Arial"/>
                <a:cs typeface="Arial"/>
                <a:sym typeface="Arial"/>
              </a:rPr>
            </a:br>
            <a:r>
              <a:rPr lang="en-US" sz="2800" dirty="0">
                <a:solidFill>
                  <a:schemeClr val="accent5"/>
                </a:solidFill>
                <a:latin typeface="Arial"/>
                <a:ea typeface="Arial"/>
                <a:cs typeface="Arial"/>
                <a:sym typeface="Arial"/>
              </a:rPr>
              <a:t> </a:t>
            </a:r>
            <a:endParaRPr sz="3000" dirty="0">
              <a:latin typeface="Arial"/>
              <a:ea typeface="Arial"/>
              <a:cs typeface="Arial"/>
              <a:sym typeface="Arial"/>
            </a:endParaRPr>
          </a:p>
        </p:txBody>
      </p:sp>
      <p:sp>
        <p:nvSpPr>
          <p:cNvPr id="225" name="Google Shape;225;p23"/>
          <p:cNvSpPr txBox="1"/>
          <p:nvPr/>
        </p:nvSpPr>
        <p:spPr>
          <a:xfrm>
            <a:off x="96915" y="4876884"/>
            <a:ext cx="562345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https://www.genome.gov/about-genomics/fact-sheets/</a:t>
            </a:r>
            <a:r>
              <a:rPr lang="en-US" sz="900" b="0" i="0" u="none" strike="noStrike" cap="none" dirty="0">
                <a:solidFill>
                  <a:schemeClr val="bg1"/>
                </a:solidFill>
                <a:latin typeface="Arial"/>
                <a:ea typeface="Arial"/>
                <a:cs typeface="Arial"/>
                <a:sym typeface="Arial"/>
              </a:rPr>
              <a:t> </a:t>
            </a:r>
            <a:endParaRPr sz="900" b="0" i="0" u="none" strike="noStrike" cap="none" dirty="0">
              <a:solidFill>
                <a:schemeClr val="bg1"/>
              </a:solidFill>
              <a:latin typeface="Arial"/>
              <a:ea typeface="Arial"/>
              <a:cs typeface="Arial"/>
              <a:sym typeface="Arial"/>
            </a:endParaRPr>
          </a:p>
        </p:txBody>
      </p:sp>
      <p:pic>
        <p:nvPicPr>
          <p:cNvPr id="226" name="Google Shape;226;p23" descr="Εικόνα που περιέχει λογότυπο&#10;&#10;Περιγραφή που δημιουργήθηκε αυτόματα"/>
          <p:cNvPicPr preferRelativeResize="0"/>
          <p:nvPr/>
        </p:nvPicPr>
        <p:blipFill rotWithShape="1">
          <a:blip r:embed="rId5">
            <a:alphaModFix/>
          </a:blip>
          <a:srcRect/>
          <a:stretch/>
        </p:blipFill>
        <p:spPr>
          <a:xfrm>
            <a:off x="6445677" y="4434862"/>
            <a:ext cx="2601408" cy="6491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3" name="Afbeelding 2">
            <a:extLst>
              <a:ext uri="{FF2B5EF4-FFF2-40B4-BE49-F238E27FC236}">
                <a16:creationId xmlns:a16="http://schemas.microsoft.com/office/drawing/2014/main" id="{EB52D29D-212C-26E3-B17C-17A1816D72EA}"/>
              </a:ext>
            </a:extLst>
          </p:cNvPr>
          <p:cNvPicPr>
            <a:picLocks noChangeAspect="1"/>
          </p:cNvPicPr>
          <p:nvPr/>
        </p:nvPicPr>
        <p:blipFill>
          <a:blip r:embed="rId3"/>
          <a:stretch>
            <a:fillRect/>
          </a:stretch>
        </p:blipFill>
        <p:spPr>
          <a:xfrm>
            <a:off x="-100" y="4836530"/>
            <a:ext cx="9144000" cy="306970"/>
          </a:xfrm>
          <a:prstGeom prst="rect">
            <a:avLst/>
          </a:prstGeom>
        </p:spPr>
      </p:pic>
      <p:sp>
        <p:nvSpPr>
          <p:cNvPr id="232" name="Google Shape;232;p24"/>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1800"/>
              <a:buChar char="●"/>
            </a:pPr>
            <a:r>
              <a:rPr lang="en-US" sz="2000" dirty="0">
                <a:solidFill>
                  <a:srgbClr val="001D51"/>
                </a:solidFill>
                <a:latin typeface="Arial"/>
                <a:ea typeface="Arial"/>
                <a:cs typeface="Arial"/>
                <a:sym typeface="Arial"/>
              </a:rPr>
              <a:t>Mitochondrial genetic disorders can be caused by changes in either the mitochondrial DNA or nuclear DNA that lead to dysfunction of the mitochondria and inadequate production of energy.</a:t>
            </a:r>
            <a:endParaRPr dirty="0"/>
          </a:p>
          <a:p>
            <a:pPr marL="285750" lvl="0" indent="-285750" algn="l" rtl="0">
              <a:lnSpc>
                <a:spcPct val="100000"/>
              </a:lnSpc>
              <a:spcBef>
                <a:spcPts val="0"/>
              </a:spcBef>
              <a:spcAft>
                <a:spcPts val="0"/>
              </a:spcAft>
              <a:buSzPts val="1800"/>
              <a:buChar char="●"/>
            </a:pPr>
            <a:r>
              <a:rPr lang="en-US" sz="2000" dirty="0">
                <a:solidFill>
                  <a:srgbClr val="001D51"/>
                </a:solidFill>
                <a:latin typeface="Arial"/>
                <a:ea typeface="Arial"/>
                <a:cs typeface="Arial"/>
                <a:sym typeface="Arial"/>
              </a:rPr>
              <a:t>Mitochondrial diseases affect how mitochondria in your cells produce energy </a:t>
            </a:r>
            <a:endParaRPr dirty="0">
              <a:solidFill>
                <a:srgbClr val="001D51"/>
              </a:solidFill>
              <a:latin typeface="Arial"/>
              <a:ea typeface="Arial"/>
              <a:cs typeface="Arial"/>
              <a:sym typeface="Arial"/>
            </a:endParaRPr>
          </a:p>
        </p:txBody>
      </p:sp>
      <p:sp>
        <p:nvSpPr>
          <p:cNvPr id="231" name="Google Shape;231;p2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Font typeface="Montserrat"/>
              <a:buNone/>
            </a:pPr>
            <a:r>
              <a:rPr lang="en-US" dirty="0">
                <a:solidFill>
                  <a:schemeClr val="accent5"/>
                </a:solidFill>
                <a:latin typeface="Arial"/>
                <a:ea typeface="Arial"/>
                <a:cs typeface="Arial"/>
                <a:sym typeface="Arial"/>
              </a:rPr>
              <a:t>Mitochondrial genetic disorders</a:t>
            </a:r>
            <a:br>
              <a:rPr lang="en-US" sz="2800" dirty="0">
                <a:solidFill>
                  <a:schemeClr val="accent5"/>
                </a:solidFill>
                <a:latin typeface="Arial"/>
                <a:ea typeface="Arial"/>
                <a:cs typeface="Arial"/>
                <a:sym typeface="Arial"/>
              </a:rPr>
            </a:br>
            <a:br>
              <a:rPr lang="en-US" sz="2800" dirty="0">
                <a:solidFill>
                  <a:schemeClr val="accent5"/>
                </a:solidFill>
                <a:latin typeface="Arial"/>
                <a:ea typeface="Arial"/>
                <a:cs typeface="Arial"/>
                <a:sym typeface="Arial"/>
              </a:rPr>
            </a:br>
            <a:r>
              <a:rPr lang="en-US" sz="2800" dirty="0">
                <a:solidFill>
                  <a:schemeClr val="accent5"/>
                </a:solidFill>
                <a:latin typeface="Arial"/>
                <a:ea typeface="Arial"/>
                <a:cs typeface="Arial"/>
                <a:sym typeface="Arial"/>
              </a:rPr>
              <a:t> </a:t>
            </a:r>
            <a:endParaRPr sz="3000" dirty="0">
              <a:latin typeface="Arial"/>
              <a:ea typeface="Arial"/>
              <a:cs typeface="Arial"/>
              <a:sym typeface="Arial"/>
            </a:endParaRPr>
          </a:p>
        </p:txBody>
      </p:sp>
      <p:sp>
        <p:nvSpPr>
          <p:cNvPr id="233" name="Google Shape;233;p24"/>
          <p:cNvSpPr txBox="1"/>
          <p:nvPr/>
        </p:nvSpPr>
        <p:spPr>
          <a:xfrm>
            <a:off x="96915" y="4874599"/>
            <a:ext cx="562345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chemeClr val="bg1"/>
                </a:solidFill>
                <a:latin typeface="Arial"/>
                <a:ea typeface="Arial"/>
                <a:cs typeface="Arial"/>
                <a:sym typeface="Arial"/>
              </a:rPr>
              <a:t>https://rarediseases.info.nih.gov/diseases/7048/mitochondrial-genetic-disorders</a:t>
            </a:r>
            <a:endParaRPr sz="900" b="0" i="0" u="none" strike="noStrike" cap="none" dirty="0">
              <a:solidFill>
                <a:schemeClr val="bg1"/>
              </a:solidFill>
              <a:latin typeface="Arial"/>
              <a:ea typeface="Arial"/>
              <a:cs typeface="Arial"/>
              <a:sym typeface="Arial"/>
            </a:endParaRPr>
          </a:p>
        </p:txBody>
      </p:sp>
      <p:pic>
        <p:nvPicPr>
          <p:cNvPr id="234" name="Google Shape;234;p24"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34862"/>
            <a:ext cx="2601408" cy="6491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95407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err="1">
                <a:solidFill>
                  <a:schemeClr val="accent1"/>
                </a:solidFill>
              </a:rPr>
              <a:t>Emerging</a:t>
            </a:r>
            <a:r>
              <a:rPr lang="nl-BE" sz="2000" b="1" i="1" u="none" strike="noStrike" cap="none" dirty="0">
                <a:solidFill>
                  <a:schemeClr val="accent1"/>
                </a:solidFill>
              </a:rPr>
              <a:t> </a:t>
            </a:r>
            <a:r>
              <a:rPr lang="nl-BE" sz="2000" b="1" i="1" u="none" strike="noStrike" cap="none" dirty="0" err="1">
                <a:solidFill>
                  <a:schemeClr val="accent1"/>
                </a:solidFill>
              </a:rPr>
              <a:t>areas</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3717377808"/>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5</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1713984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4" name="Afbeelding 3">
            <a:extLst>
              <a:ext uri="{FF2B5EF4-FFF2-40B4-BE49-F238E27FC236}">
                <a16:creationId xmlns:a16="http://schemas.microsoft.com/office/drawing/2014/main" id="{97F7DF15-6C80-C905-BE12-99DC7D5BD4C6}"/>
              </a:ext>
            </a:extLst>
          </p:cNvPr>
          <p:cNvPicPr>
            <a:picLocks noChangeAspect="1"/>
          </p:cNvPicPr>
          <p:nvPr/>
        </p:nvPicPr>
        <p:blipFill>
          <a:blip r:embed="rId3"/>
          <a:stretch>
            <a:fillRect/>
          </a:stretch>
        </p:blipFill>
        <p:spPr>
          <a:xfrm>
            <a:off x="-100" y="4836530"/>
            <a:ext cx="9144000" cy="306970"/>
          </a:xfrm>
          <a:prstGeom prst="rect">
            <a:avLst/>
          </a:prstGeom>
        </p:spPr>
      </p:pic>
      <p:sp>
        <p:nvSpPr>
          <p:cNvPr id="246" name="Google Shape;246;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Noto Sans Symbols"/>
                <a:ea typeface="Noto Sans Symbols"/>
                <a:cs typeface="Noto Sans Symbols"/>
                <a:sym typeface="Noto Sans Symbols"/>
              </a:rPr>
              <a:t>Emerging areas of genomic research</a:t>
            </a:r>
            <a:br>
              <a:rPr lang="en-US" sz="3200" dirty="0">
                <a:latin typeface="Noto Sans Symbols"/>
                <a:ea typeface="Noto Sans Symbols"/>
                <a:cs typeface="Noto Sans Symbols"/>
                <a:sym typeface="Noto Sans Symbols"/>
              </a:rPr>
            </a:br>
            <a:r>
              <a:rPr lang="en-US" dirty="0">
                <a:latin typeface="Noto Sans Symbols"/>
                <a:ea typeface="Noto Sans Symbols"/>
                <a:cs typeface="Noto Sans Symbols"/>
                <a:sym typeface="Noto Sans Symbols"/>
              </a:rPr>
              <a:t>Genome-wide association studies</a:t>
            </a:r>
            <a:br>
              <a:rPr lang="en-US" sz="3200" dirty="0">
                <a:latin typeface="Noto Sans Symbols"/>
                <a:ea typeface="Noto Sans Symbols"/>
                <a:cs typeface="Noto Sans Symbols"/>
                <a:sym typeface="Noto Sans Symbols"/>
              </a:rPr>
            </a:br>
            <a:br>
              <a:rPr lang="en-US" sz="3200" dirty="0">
                <a:latin typeface="Noto Sans Symbols"/>
                <a:ea typeface="Noto Sans Symbols"/>
                <a:cs typeface="Noto Sans Symbols"/>
                <a:sym typeface="Noto Sans Symbols"/>
              </a:rPr>
            </a:br>
            <a:endParaRPr sz="3000" dirty="0">
              <a:latin typeface="Arial"/>
              <a:ea typeface="Arial"/>
              <a:cs typeface="Arial"/>
              <a:sym typeface="Arial"/>
            </a:endParaRPr>
          </a:p>
        </p:txBody>
      </p:sp>
      <p:sp>
        <p:nvSpPr>
          <p:cNvPr id="247" name="Google Shape;247;p25"/>
          <p:cNvSpPr txBox="1"/>
          <p:nvPr/>
        </p:nvSpPr>
        <p:spPr>
          <a:xfrm>
            <a:off x="1080027" y="1734794"/>
            <a:ext cx="6771900" cy="2862282"/>
          </a:xfrm>
          <a:prstGeom prst="rect">
            <a:avLst/>
          </a:prstGeom>
          <a:noFill/>
          <a:ln>
            <a:noFill/>
          </a:ln>
        </p:spPr>
        <p:txBody>
          <a:bodyPr spcFirstLastPara="1" wrap="square" lIns="91425" tIns="45700" rIns="91425" bIns="45700" anchor="t" anchorCtr="0">
            <a:spAutoFit/>
          </a:bodyPr>
          <a:lstStyle/>
          <a:p>
            <a:pPr marL="285750" indent="-285750">
              <a:buClr>
                <a:schemeClr val="dk2"/>
              </a:buClr>
              <a:buSzPts val="1800"/>
              <a:buFont typeface="Barlow"/>
              <a:buChar char="●"/>
            </a:pPr>
            <a:r>
              <a:rPr lang="en-US" sz="2000" dirty="0">
                <a:solidFill>
                  <a:srgbClr val="001D51"/>
                </a:solidFill>
              </a:rPr>
              <a:t>A genome-wide association study (abbreviated GWAS) is a research approach used to identify genomic variants that are statistically associated with a risk for a disease or a particular trait.</a:t>
            </a:r>
            <a:endParaRPr sz="2000" dirty="0">
              <a:solidFill>
                <a:srgbClr val="001D51"/>
              </a:solidFill>
            </a:endParaRPr>
          </a:p>
          <a:p>
            <a:pPr marL="285750" indent="-285750">
              <a:buClr>
                <a:schemeClr val="dk2"/>
              </a:buClr>
              <a:buSzPts val="1800"/>
              <a:buFont typeface="Barlow"/>
              <a:buChar char="●"/>
            </a:pPr>
            <a:endParaRPr sz="2000" dirty="0">
              <a:solidFill>
                <a:srgbClr val="001D51"/>
              </a:solidFill>
            </a:endParaRPr>
          </a:p>
          <a:p>
            <a:pPr marL="285750" indent="-285750">
              <a:buClr>
                <a:schemeClr val="dk2"/>
              </a:buClr>
              <a:buSzPts val="1800"/>
              <a:buFont typeface="Barlow"/>
              <a:buChar char="●"/>
            </a:pPr>
            <a:r>
              <a:rPr lang="en-US" sz="2000" dirty="0">
                <a:solidFill>
                  <a:srgbClr val="001D51"/>
                </a:solidFill>
              </a:rPr>
              <a:t>The genomes of many people are used to identify variants that occur more frequently in those with a specific disease or train than those without the disease or trait</a:t>
            </a:r>
            <a:endParaRPr sz="2000" dirty="0">
              <a:solidFill>
                <a:srgbClr val="001D51"/>
              </a:solidFill>
            </a:endParaRPr>
          </a:p>
        </p:txBody>
      </p:sp>
      <p:sp>
        <p:nvSpPr>
          <p:cNvPr id="248" name="Google Shape;248;p25"/>
          <p:cNvSpPr txBox="1"/>
          <p:nvPr/>
        </p:nvSpPr>
        <p:spPr>
          <a:xfrm>
            <a:off x="96915" y="4875138"/>
            <a:ext cx="4296096"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9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https://www.genome.gov/genetics-glossary/</a:t>
            </a:r>
            <a:r>
              <a:rPr lang="en-US" sz="900" b="0" i="0" u="none" strike="noStrike" cap="none" dirty="0">
                <a:solidFill>
                  <a:schemeClr val="bg1"/>
                </a:solidFill>
                <a:latin typeface="Arial"/>
                <a:ea typeface="Arial"/>
                <a:cs typeface="Arial"/>
                <a:sym typeface="Arial"/>
              </a:rPr>
              <a:t> </a:t>
            </a:r>
            <a:endParaRPr sz="900" b="0" i="0" u="none" strike="noStrike" cap="none" dirty="0">
              <a:solidFill>
                <a:schemeClr val="bg1"/>
              </a:solidFill>
              <a:latin typeface="Arial"/>
              <a:ea typeface="Arial"/>
              <a:cs typeface="Arial"/>
              <a:sym typeface="Arial"/>
            </a:endParaRPr>
          </a:p>
        </p:txBody>
      </p:sp>
      <p:pic>
        <p:nvPicPr>
          <p:cNvPr id="249" name="Google Shape;249;p25" descr="Εικόνα που περιέχει λογότυπο&#10;&#10;Περιγραφή που δημιουργήθηκε αυτόματα"/>
          <p:cNvPicPr preferRelativeResize="0"/>
          <p:nvPr/>
        </p:nvPicPr>
        <p:blipFill rotWithShape="1">
          <a:blip r:embed="rId5">
            <a:alphaModFix/>
          </a:blip>
          <a:srcRect/>
          <a:stretch/>
        </p:blipFill>
        <p:spPr>
          <a:xfrm>
            <a:off x="6445677" y="4434862"/>
            <a:ext cx="2601408" cy="6491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1991a18671_0_0"/>
          <p:cNvSpPr txBox="1">
            <a:spLocks noGrp="1"/>
          </p:cNvSpPr>
          <p:nvPr>
            <p:ph type="body" idx="1"/>
          </p:nvPr>
        </p:nvSpPr>
        <p:spPr>
          <a:xfrm>
            <a:off x="713225" y="1076275"/>
            <a:ext cx="77175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2000" dirty="0">
                <a:solidFill>
                  <a:schemeClr val="dk1"/>
                </a:solidFill>
                <a:latin typeface="Arial"/>
                <a:ea typeface="Arial"/>
                <a:cs typeface="Arial"/>
                <a:sym typeface="Arial"/>
              </a:rPr>
              <a:t>Lesson 2.1 aims to give basic information about inheritance, human genomic variation, genetic disorders &amp; genomic research</a:t>
            </a:r>
            <a:endParaRPr sz="2000"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2000"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2000" dirty="0">
                <a:solidFill>
                  <a:schemeClr val="dk1"/>
                </a:solidFill>
                <a:latin typeface="Arial"/>
                <a:ea typeface="Arial"/>
                <a:cs typeface="Arial"/>
                <a:sym typeface="Arial"/>
              </a:rPr>
              <a:t>At the end of this module the users will acquire a set of basic notions on heredity, genomic variation, and emerging research in the field of genetics</a:t>
            </a:r>
            <a:endParaRPr sz="20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sz="2000" dirty="0">
              <a:latin typeface="Arial"/>
              <a:ea typeface="Arial"/>
              <a:cs typeface="Arial"/>
              <a:sym typeface="Arial"/>
            </a:endParaRPr>
          </a:p>
        </p:txBody>
      </p:sp>
      <p:sp>
        <p:nvSpPr>
          <p:cNvPr id="113" name="Google Shape;113;g21991a18671_0_0"/>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800"/>
              <a:buFont typeface="Arial"/>
              <a:buNone/>
            </a:pPr>
            <a:r>
              <a:rPr lang="en-US" sz="3000" dirty="0">
                <a:latin typeface="Arial"/>
                <a:ea typeface="Arial"/>
                <a:cs typeface="Arial"/>
                <a:sym typeface="Arial"/>
              </a:rPr>
              <a:t>Introduction and Learning Outcomes</a:t>
            </a:r>
            <a:endParaRPr sz="3000" dirty="0">
              <a:latin typeface="Arial"/>
              <a:ea typeface="Arial"/>
              <a:cs typeface="Arial"/>
              <a:sym typeface="Arial"/>
            </a:endParaRPr>
          </a:p>
        </p:txBody>
      </p:sp>
      <p:pic>
        <p:nvPicPr>
          <p:cNvPr id="114" name="Google Shape;114;g21991a18671_0_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8" cy="649180"/>
          </a:xfrm>
          <a:prstGeom prst="rect">
            <a:avLst/>
          </a:prstGeom>
          <a:noFill/>
          <a:ln>
            <a:noFill/>
          </a:ln>
        </p:spPr>
      </p:pic>
      <p:pic>
        <p:nvPicPr>
          <p:cNvPr id="2" name="Google Shape;68;g21991a18671_0_0" descr="Picture 4">
            <a:extLst>
              <a:ext uri="{FF2B5EF4-FFF2-40B4-BE49-F238E27FC236}">
                <a16:creationId xmlns:a16="http://schemas.microsoft.com/office/drawing/2014/main" id="{9306E0D8-1682-3999-FD7E-236B65A50FE9}"/>
              </a:ext>
            </a:extLst>
          </p:cNvPr>
          <p:cNvPicPr preferRelativeResize="0"/>
          <p:nvPr/>
        </p:nvPicPr>
        <p:blipFill rotWithShape="1">
          <a:blip r:embed="rId4">
            <a:alphaModFix/>
          </a:blip>
          <a:srcRect l="25718" t="2086" r="26227" b="4368"/>
          <a:stretch/>
        </p:blipFill>
        <p:spPr>
          <a:xfrm>
            <a:off x="7117864" y="2411910"/>
            <a:ext cx="1796425" cy="1703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6"/>
          <p:cNvSpPr txBox="1">
            <a:spLocks noGrp="1"/>
          </p:cNvSpPr>
          <p:nvPr>
            <p:ph type="title"/>
          </p:nvPr>
        </p:nvSpPr>
        <p:spPr>
          <a:xfrm>
            <a:off x="1191525" y="90264"/>
            <a:ext cx="6760950"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Noto Sans Symbols"/>
                <a:ea typeface="Noto Sans Symbols"/>
                <a:cs typeface="Noto Sans Symbols"/>
                <a:sym typeface="Noto Sans Symbols"/>
              </a:rPr>
              <a:t>Genome-wide association studies</a:t>
            </a:r>
            <a:br>
              <a:rPr lang="en-US" dirty="0">
                <a:latin typeface="Noto Sans Symbols"/>
                <a:ea typeface="Noto Sans Symbols"/>
                <a:cs typeface="Noto Sans Symbols"/>
                <a:sym typeface="Noto Sans Symbols"/>
              </a:rPr>
            </a:br>
            <a:br>
              <a:rPr lang="en-US" dirty="0">
                <a:latin typeface="Noto Sans Symbols"/>
                <a:ea typeface="Noto Sans Symbols"/>
                <a:cs typeface="Noto Sans Symbols"/>
                <a:sym typeface="Noto Sans Symbols"/>
              </a:rPr>
            </a:br>
            <a:endParaRPr dirty="0">
              <a:latin typeface="Arial"/>
              <a:ea typeface="Arial"/>
              <a:cs typeface="Arial"/>
              <a:sym typeface="Arial"/>
            </a:endParaRPr>
          </a:p>
        </p:txBody>
      </p:sp>
      <p:pic>
        <p:nvPicPr>
          <p:cNvPr id="255" name="Google Shape;255;p26"/>
          <p:cNvPicPr preferRelativeResize="0"/>
          <p:nvPr/>
        </p:nvPicPr>
        <p:blipFill rotWithShape="1">
          <a:blip r:embed="rId3">
            <a:alphaModFix/>
          </a:blip>
          <a:srcRect/>
          <a:stretch/>
        </p:blipFill>
        <p:spPr>
          <a:xfrm>
            <a:off x="117512" y="577543"/>
            <a:ext cx="6328165" cy="4189343"/>
          </a:xfrm>
          <a:prstGeom prst="rect">
            <a:avLst/>
          </a:prstGeom>
          <a:noFill/>
          <a:ln>
            <a:noFill/>
          </a:ln>
        </p:spPr>
      </p:pic>
      <p:sp>
        <p:nvSpPr>
          <p:cNvPr id="256" name="Google Shape;256;p26"/>
          <p:cNvSpPr txBox="1"/>
          <p:nvPr/>
        </p:nvSpPr>
        <p:spPr>
          <a:xfrm>
            <a:off x="96915" y="4811530"/>
            <a:ext cx="632816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900" b="0" i="0" u="none" strike="noStrike" cap="none" dirty="0" err="1">
                <a:solidFill>
                  <a:schemeClr val="bg1"/>
                </a:solidFill>
                <a:latin typeface="Arial"/>
                <a:ea typeface="Arial"/>
                <a:cs typeface="Arial"/>
                <a:sym typeface="Arial"/>
              </a:rPr>
              <a:t>Bellenguez</a:t>
            </a:r>
            <a:r>
              <a:rPr lang="en-US" sz="900" b="0" i="0" u="none" strike="noStrike" cap="none" dirty="0">
                <a:solidFill>
                  <a:schemeClr val="bg1"/>
                </a:solidFill>
                <a:latin typeface="Arial"/>
                <a:ea typeface="Arial"/>
                <a:cs typeface="Arial"/>
                <a:sym typeface="Arial"/>
              </a:rPr>
              <a:t>, C., </a:t>
            </a:r>
            <a:r>
              <a:rPr lang="en-US" sz="900" b="0" i="0" u="none" strike="noStrike" cap="none" dirty="0" err="1">
                <a:solidFill>
                  <a:schemeClr val="bg1"/>
                </a:solidFill>
                <a:latin typeface="Arial"/>
                <a:ea typeface="Arial"/>
                <a:cs typeface="Arial"/>
                <a:sym typeface="Arial"/>
              </a:rPr>
              <a:t>Küçükali</a:t>
            </a:r>
            <a:r>
              <a:rPr lang="en-US" sz="900" b="0" i="0" u="none" strike="noStrike" cap="none" dirty="0">
                <a:solidFill>
                  <a:schemeClr val="bg1"/>
                </a:solidFill>
                <a:latin typeface="Arial"/>
                <a:ea typeface="Arial"/>
                <a:cs typeface="Arial"/>
                <a:sym typeface="Arial"/>
              </a:rPr>
              <a:t>, F., Jansen, I.E. </a:t>
            </a:r>
            <a:r>
              <a:rPr lang="en-US" sz="900" b="0" i="1" u="none" strike="noStrike" cap="none" dirty="0">
                <a:solidFill>
                  <a:schemeClr val="bg1"/>
                </a:solidFill>
                <a:latin typeface="Arial"/>
                <a:ea typeface="Arial"/>
                <a:cs typeface="Arial"/>
                <a:sym typeface="Arial"/>
              </a:rPr>
              <a:t>et al. (</a:t>
            </a:r>
            <a:r>
              <a:rPr lang="en-US" sz="900" b="0" i="0" u="none" strike="noStrike" cap="none" dirty="0">
                <a:solidFill>
                  <a:schemeClr val="bg1"/>
                </a:solidFill>
                <a:latin typeface="Arial"/>
                <a:ea typeface="Arial"/>
                <a:cs typeface="Arial"/>
                <a:sym typeface="Arial"/>
              </a:rPr>
              <a:t>2022</a:t>
            </a:r>
            <a:r>
              <a:rPr lang="en-US" sz="900" b="0" i="1" u="none" strike="noStrike" cap="none" dirty="0">
                <a:solidFill>
                  <a:schemeClr val="bg1"/>
                </a:solidFill>
                <a:latin typeface="Arial"/>
                <a:ea typeface="Arial"/>
                <a:cs typeface="Arial"/>
                <a:sym typeface="Arial"/>
              </a:rPr>
              <a:t>)</a:t>
            </a:r>
            <a:r>
              <a:rPr lang="en-US" sz="900" b="0" i="0" u="none" strike="noStrike" cap="none" dirty="0">
                <a:solidFill>
                  <a:schemeClr val="bg1"/>
                </a:solidFill>
                <a:latin typeface="Arial"/>
                <a:ea typeface="Arial"/>
                <a:cs typeface="Arial"/>
                <a:sym typeface="Arial"/>
              </a:rPr>
              <a:t> New insights into the genetic etiology of Alzheimer’s disease and related dementias. </a:t>
            </a:r>
            <a:r>
              <a:rPr lang="en-US" sz="900" b="0" i="1" u="none" strike="noStrike" cap="none" dirty="0">
                <a:solidFill>
                  <a:schemeClr val="bg1"/>
                </a:solidFill>
                <a:latin typeface="Arial"/>
                <a:ea typeface="Arial"/>
                <a:cs typeface="Arial"/>
                <a:sym typeface="Arial"/>
              </a:rPr>
              <a:t>Nat Genet</a:t>
            </a:r>
            <a:r>
              <a:rPr lang="en-US" sz="900" b="0" i="0" u="none" strike="noStrike" cap="none" dirty="0">
                <a:solidFill>
                  <a:schemeClr val="bg1"/>
                </a:solidFill>
                <a:latin typeface="Arial"/>
                <a:ea typeface="Arial"/>
                <a:cs typeface="Arial"/>
                <a:sym typeface="Arial"/>
              </a:rPr>
              <a:t> </a:t>
            </a:r>
            <a:r>
              <a:rPr lang="en-US" sz="900" b="1" i="0" u="none" strike="noStrike" cap="none" dirty="0">
                <a:solidFill>
                  <a:schemeClr val="bg1"/>
                </a:solidFill>
                <a:latin typeface="Arial"/>
                <a:ea typeface="Arial"/>
                <a:cs typeface="Arial"/>
                <a:sym typeface="Arial"/>
              </a:rPr>
              <a:t>54</a:t>
            </a:r>
            <a:r>
              <a:rPr lang="en-US" sz="900" b="0" i="0" u="none" strike="noStrike" cap="none" dirty="0">
                <a:solidFill>
                  <a:schemeClr val="bg1"/>
                </a:solidFill>
                <a:latin typeface="Arial"/>
                <a:ea typeface="Arial"/>
                <a:cs typeface="Arial"/>
                <a:sym typeface="Arial"/>
              </a:rPr>
              <a:t>, 412–436 https://doi.org/10.1038/s41588-022-01024-z</a:t>
            </a:r>
            <a:endParaRPr sz="900" b="0" i="0" u="none" strike="noStrike" cap="none" dirty="0">
              <a:solidFill>
                <a:schemeClr val="bg1"/>
              </a:solidFill>
              <a:latin typeface="Arial"/>
              <a:ea typeface="Arial"/>
              <a:cs typeface="Arial"/>
              <a:sym typeface="Arial"/>
            </a:endParaRPr>
          </a:p>
        </p:txBody>
      </p:sp>
      <p:pic>
        <p:nvPicPr>
          <p:cNvPr id="257" name="Google Shape;257;p26"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42296"/>
            <a:ext cx="2601408" cy="6491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xfrm>
            <a:off x="599548" y="153496"/>
            <a:ext cx="6760950"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Noto Sans Symbols"/>
                <a:ea typeface="Noto Sans Symbols"/>
                <a:cs typeface="Noto Sans Symbols"/>
                <a:sym typeface="Noto Sans Symbols"/>
              </a:rPr>
              <a:t>Polygenic risk scores</a:t>
            </a:r>
            <a:endParaRPr dirty="0">
              <a:latin typeface="Arial"/>
              <a:ea typeface="Arial"/>
              <a:cs typeface="Arial"/>
              <a:sym typeface="Arial"/>
            </a:endParaRPr>
          </a:p>
        </p:txBody>
      </p:sp>
      <p:sp>
        <p:nvSpPr>
          <p:cNvPr id="263" name="Google Shape;263;p27"/>
          <p:cNvSpPr txBox="1"/>
          <p:nvPr/>
        </p:nvSpPr>
        <p:spPr>
          <a:xfrm>
            <a:off x="5680624" y="853896"/>
            <a:ext cx="2973046" cy="353943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bg2"/>
              </a:buClr>
              <a:buSzPts val="1400"/>
              <a:buFont typeface="Arial"/>
              <a:buChar char="•"/>
            </a:pPr>
            <a:r>
              <a:rPr lang="en-US" sz="1400" b="0" i="0" u="none" strike="noStrike" cap="none" dirty="0">
                <a:solidFill>
                  <a:srgbClr val="000000"/>
                </a:solidFill>
                <a:latin typeface="Arial"/>
                <a:ea typeface="Arial"/>
                <a:cs typeface="Arial"/>
                <a:sym typeface="Arial"/>
              </a:rPr>
              <a:t>Polygenic risk scores provide a measure of genetic risk for complex diseases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bg2"/>
              </a:buClr>
              <a:buSzPts val="1400"/>
              <a:buFont typeface="Arial"/>
              <a:buChar char="•"/>
            </a:pPr>
            <a:r>
              <a:rPr lang="en-US" sz="1400" b="0" i="0" u="none" strike="noStrike" cap="none" dirty="0">
                <a:solidFill>
                  <a:srgbClr val="000000"/>
                </a:solidFill>
                <a:latin typeface="Arial"/>
                <a:ea typeface="Arial"/>
                <a:cs typeface="Arial"/>
                <a:sym typeface="Arial"/>
              </a:rPr>
              <a:t>Polygenic risk scores are a relative cumulative measure of genetic risk for a disease determined through evaluating information (risk alleles and effect sizes) of multiple genetic variants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bg2"/>
              </a:buClr>
              <a:buSzPts val="1400"/>
              <a:buFont typeface="Arial"/>
              <a:buChar char="•"/>
            </a:pPr>
            <a:r>
              <a:rPr lang="en-US" sz="1400" b="0" i="0" u="none" strike="noStrike" cap="none" dirty="0">
                <a:solidFill>
                  <a:srgbClr val="000000"/>
                </a:solidFill>
                <a:latin typeface="Arial"/>
                <a:ea typeface="Arial"/>
                <a:cs typeface="Arial"/>
                <a:sym typeface="Arial"/>
              </a:rPr>
              <a:t>Polygenic risk scores are not yet routinely used by health professionals because there are no guidelines for practice and researchers are still improving how these scores are generated </a:t>
            </a:r>
            <a:endParaRPr sz="1400" b="0" i="0" u="none" strike="noStrike" cap="none" dirty="0">
              <a:solidFill>
                <a:srgbClr val="000000"/>
              </a:solidFill>
              <a:latin typeface="Arial"/>
              <a:ea typeface="Arial"/>
              <a:cs typeface="Arial"/>
              <a:sym typeface="Arial"/>
            </a:endParaRPr>
          </a:p>
        </p:txBody>
      </p:sp>
      <p:pic>
        <p:nvPicPr>
          <p:cNvPr id="264" name="Google Shape;264;p27"/>
          <p:cNvPicPr preferRelativeResize="0"/>
          <p:nvPr/>
        </p:nvPicPr>
        <p:blipFill rotWithShape="1">
          <a:blip r:embed="rId3">
            <a:alphaModFix/>
          </a:blip>
          <a:srcRect/>
          <a:stretch/>
        </p:blipFill>
        <p:spPr>
          <a:xfrm>
            <a:off x="0" y="1089490"/>
            <a:ext cx="5552131" cy="2964519"/>
          </a:xfrm>
          <a:prstGeom prst="rect">
            <a:avLst/>
          </a:prstGeom>
          <a:noFill/>
          <a:ln>
            <a:noFill/>
          </a:ln>
        </p:spPr>
      </p:pic>
      <p:sp>
        <p:nvSpPr>
          <p:cNvPr id="265" name="Google Shape;265;p27"/>
          <p:cNvSpPr txBox="1"/>
          <p:nvPr/>
        </p:nvSpPr>
        <p:spPr>
          <a:xfrm>
            <a:off x="68463" y="4874608"/>
            <a:ext cx="676095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9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https://www.genome.gov/Health/Genomics-and-Medicine/Polygenic-risk-scores</a:t>
            </a:r>
            <a:r>
              <a:rPr lang="en-US" sz="900" b="0" i="0" u="none" strike="noStrike" cap="none" dirty="0">
                <a:solidFill>
                  <a:schemeClr val="bg1"/>
                </a:solidFill>
                <a:latin typeface="Arial"/>
                <a:ea typeface="Arial"/>
                <a:cs typeface="Arial"/>
                <a:sym typeface="Arial"/>
              </a:rPr>
              <a:t> </a:t>
            </a:r>
            <a:endParaRPr sz="900" b="0" i="0" u="none" strike="noStrike" cap="none" dirty="0">
              <a:solidFill>
                <a:schemeClr val="bg1"/>
              </a:solidFill>
              <a:latin typeface="Arial"/>
              <a:ea typeface="Arial"/>
              <a:cs typeface="Arial"/>
              <a:sym typeface="Arial"/>
            </a:endParaRPr>
          </a:p>
        </p:txBody>
      </p:sp>
      <p:pic>
        <p:nvPicPr>
          <p:cNvPr id="266" name="Google Shape;266;p27" descr="Εικόνα που περιέχει λογότυπο&#10;&#10;Περιγραφή που δημιουργήθηκε αυτόματα"/>
          <p:cNvPicPr preferRelativeResize="0"/>
          <p:nvPr/>
        </p:nvPicPr>
        <p:blipFill rotWithShape="1">
          <a:blip r:embed="rId5">
            <a:alphaModFix/>
          </a:blip>
          <a:srcRect/>
          <a:stretch/>
        </p:blipFill>
        <p:spPr>
          <a:xfrm>
            <a:off x="6542592" y="4487008"/>
            <a:ext cx="2601408" cy="6491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Check your understanding!</a:t>
            </a:r>
          </a:p>
        </p:txBody>
      </p:sp>
    </p:spTree>
    <p:extLst>
      <p:ext uri="{BB962C8B-B14F-4D97-AF65-F5344CB8AC3E}">
        <p14:creationId xmlns:p14="http://schemas.microsoft.com/office/powerpoint/2010/main" val="865432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1a482fdae0_0_6"/>
          <p:cNvSpPr txBox="1">
            <a:spLocks noGrp="1"/>
          </p:cNvSpPr>
          <p:nvPr>
            <p:ph type="title"/>
          </p:nvPr>
        </p:nvSpPr>
        <p:spPr>
          <a:xfrm>
            <a:off x="440325" y="383175"/>
            <a:ext cx="7708200" cy="740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Check your understanding!</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2500" dirty="0">
              <a:latin typeface="Calibri"/>
              <a:ea typeface="Calibri"/>
              <a:cs typeface="Calibri"/>
              <a:sym typeface="Calibri"/>
            </a:endParaRPr>
          </a:p>
        </p:txBody>
      </p:sp>
      <p:sp>
        <p:nvSpPr>
          <p:cNvPr id="307" name="Google Shape;307;g21a482fdae0_0_6"/>
          <p:cNvSpPr txBox="1">
            <a:spLocks noGrp="1"/>
          </p:cNvSpPr>
          <p:nvPr>
            <p:ph type="body" idx="4294967295"/>
          </p:nvPr>
        </p:nvSpPr>
        <p:spPr>
          <a:xfrm>
            <a:off x="713225" y="1180900"/>
            <a:ext cx="7435200" cy="3416400"/>
          </a:xfrm>
          <a:prstGeom prst="rect">
            <a:avLst/>
          </a:prstGeom>
          <a:noFill/>
          <a:ln>
            <a:noFill/>
          </a:ln>
        </p:spPr>
        <p:txBody>
          <a:bodyPr spcFirstLastPara="1" wrap="square" lIns="91425" tIns="91425" rIns="91425" bIns="91425" anchor="t" anchorCtr="0">
            <a:noAutofit/>
          </a:bodyPr>
          <a:lstStyle/>
          <a:p>
            <a:pPr marL="285750" lvl="0" indent="-247650" algn="l" rtl="0">
              <a:lnSpc>
                <a:spcPct val="150000"/>
              </a:lnSpc>
              <a:spcBef>
                <a:spcPts val="0"/>
              </a:spcBef>
              <a:spcAft>
                <a:spcPts val="0"/>
              </a:spcAft>
              <a:buSzPts val="1200"/>
              <a:buAutoNum type="arabicPeriod"/>
            </a:pPr>
            <a:r>
              <a:rPr lang="en-US" sz="1200" dirty="0">
                <a:solidFill>
                  <a:schemeClr val="accent6"/>
                </a:solidFill>
                <a:latin typeface="Arial"/>
                <a:ea typeface="Arial"/>
                <a:cs typeface="Arial"/>
                <a:sym typeface="Arial"/>
              </a:rPr>
              <a:t>The three principles of inheritance defined by Gregor Mendel are the: </a:t>
            </a:r>
            <a:br>
              <a:rPr lang="en-US" sz="1200" dirty="0">
                <a:solidFill>
                  <a:schemeClr val="accent6"/>
                </a:solidFill>
                <a:latin typeface="Arial"/>
                <a:ea typeface="Arial"/>
                <a:cs typeface="Arial"/>
                <a:sym typeface="Arial"/>
              </a:rPr>
            </a:br>
            <a:r>
              <a:rPr lang="en-US" sz="1200" dirty="0">
                <a:solidFill>
                  <a:schemeClr val="accent6"/>
                </a:solidFill>
                <a:latin typeface="Arial"/>
                <a:ea typeface="Arial"/>
                <a:cs typeface="Arial"/>
                <a:sym typeface="Arial"/>
              </a:rPr>
              <a:t>(1) Law of Dominance, (2) Law of Segregation, and (2) Law of Codependency.</a:t>
            </a:r>
          </a:p>
          <a:p>
            <a:pPr marL="457200" lvl="0" indent="-304800" algn="l" rtl="0">
              <a:lnSpc>
                <a:spcPct val="150000"/>
              </a:lnSpc>
              <a:spcBef>
                <a:spcPts val="0"/>
              </a:spcBef>
              <a:spcAft>
                <a:spcPts val="0"/>
              </a:spcAft>
              <a:buClr>
                <a:srgbClr val="000043"/>
              </a:buClr>
              <a:buSzPts val="1200"/>
              <a:buFont typeface="Arial"/>
              <a:buAutoNum type="alphaUcPeriod"/>
            </a:pPr>
            <a:r>
              <a:rPr lang="en-US" sz="1200" dirty="0">
                <a:solidFill>
                  <a:schemeClr val="accent6"/>
                </a:solidFill>
                <a:latin typeface="Arial"/>
                <a:ea typeface="Arial"/>
                <a:cs typeface="Arial"/>
                <a:sym typeface="Arial"/>
              </a:rPr>
              <a:t>True</a:t>
            </a:r>
          </a:p>
          <a:p>
            <a:pPr marL="457200" lvl="0" indent="-304800" algn="l" rtl="0">
              <a:lnSpc>
                <a:spcPct val="150000"/>
              </a:lnSpc>
              <a:spcBef>
                <a:spcPts val="0"/>
              </a:spcBef>
              <a:spcAft>
                <a:spcPts val="0"/>
              </a:spcAft>
              <a:buClr>
                <a:srgbClr val="000043"/>
              </a:buClr>
              <a:buSzPts val="1200"/>
              <a:buFont typeface="Arial"/>
              <a:buAutoNum type="alphaUcPeriod"/>
            </a:pPr>
            <a:r>
              <a:rPr lang="en-US" sz="1200" dirty="0">
                <a:solidFill>
                  <a:schemeClr val="accent6"/>
                </a:solidFill>
                <a:latin typeface="Arial"/>
                <a:ea typeface="Arial"/>
                <a:cs typeface="Arial"/>
                <a:sym typeface="Arial"/>
              </a:rPr>
              <a:t>False</a:t>
            </a:r>
          </a:p>
          <a:p>
            <a:pPr marL="31750" lvl="0" indent="0" algn="l" rtl="0">
              <a:lnSpc>
                <a:spcPct val="150000"/>
              </a:lnSpc>
              <a:spcBef>
                <a:spcPts val="0"/>
              </a:spcBef>
              <a:spcAft>
                <a:spcPts val="0"/>
              </a:spcAft>
              <a:buSzPts val="1300"/>
              <a:buNone/>
            </a:pPr>
            <a:endParaRPr lang="en-US" sz="1200" dirty="0">
              <a:solidFill>
                <a:schemeClr val="accent6"/>
              </a:solidFill>
              <a:latin typeface="Arial"/>
              <a:ea typeface="Arial"/>
              <a:cs typeface="Arial"/>
              <a:sym typeface="Arial"/>
            </a:endParaRPr>
          </a:p>
          <a:p>
            <a:pPr marL="260350" lvl="0" indent="-228600" algn="l" rtl="0">
              <a:lnSpc>
                <a:spcPct val="150000"/>
              </a:lnSpc>
              <a:spcBef>
                <a:spcPts val="0"/>
              </a:spcBef>
              <a:spcAft>
                <a:spcPts val="0"/>
              </a:spcAft>
              <a:buSzPts val="1300"/>
              <a:buFont typeface="+mj-lt"/>
              <a:buAutoNum type="arabicPeriod" startAt="2"/>
            </a:pPr>
            <a:r>
              <a:rPr lang="en-US" sz="1200" dirty="0">
                <a:solidFill>
                  <a:schemeClr val="accent6"/>
                </a:solidFill>
                <a:latin typeface="Arial"/>
                <a:ea typeface="Arial"/>
                <a:cs typeface="Arial"/>
                <a:sym typeface="Arial"/>
              </a:rPr>
              <a:t>What are the four nucleotides that make up DNA?</a:t>
            </a:r>
          </a:p>
          <a:p>
            <a:pPr marL="31750" lvl="0" indent="0" algn="l" rtl="0">
              <a:lnSpc>
                <a:spcPct val="150000"/>
              </a:lnSpc>
              <a:spcBef>
                <a:spcPts val="0"/>
              </a:spcBef>
              <a:spcAft>
                <a:spcPts val="0"/>
              </a:spcAft>
              <a:buSzPts val="1300"/>
              <a:buNone/>
            </a:pPr>
            <a:endParaRPr lang="en-US" sz="1200" dirty="0">
              <a:solidFill>
                <a:schemeClr val="accent6"/>
              </a:solidFill>
              <a:latin typeface="Arial"/>
              <a:ea typeface="Arial"/>
              <a:cs typeface="Arial"/>
              <a:sym typeface="Arial"/>
            </a:endParaRPr>
          </a:p>
          <a:p>
            <a:pPr marL="31750" lvl="0" indent="0" algn="l" rtl="0">
              <a:lnSpc>
                <a:spcPct val="150000"/>
              </a:lnSpc>
              <a:spcBef>
                <a:spcPts val="0"/>
              </a:spcBef>
              <a:spcAft>
                <a:spcPts val="0"/>
              </a:spcAft>
              <a:buSzPts val="1300"/>
              <a:buNone/>
            </a:pPr>
            <a:endParaRPr lang="en-US" sz="1200" dirty="0">
              <a:solidFill>
                <a:schemeClr val="accent6"/>
              </a:solidFill>
              <a:latin typeface="Arial"/>
              <a:ea typeface="Arial"/>
              <a:cs typeface="Arial"/>
              <a:sym typeface="Arial"/>
            </a:endParaRPr>
          </a:p>
          <a:p>
            <a:pPr marL="260350" lvl="0" indent="-228600" algn="l" rtl="0">
              <a:lnSpc>
                <a:spcPct val="150000"/>
              </a:lnSpc>
              <a:spcBef>
                <a:spcPts val="0"/>
              </a:spcBef>
              <a:spcAft>
                <a:spcPts val="0"/>
              </a:spcAft>
              <a:buSzPts val="1300"/>
              <a:buFont typeface="+mj-lt"/>
              <a:buAutoNum type="arabicPeriod" startAt="3"/>
            </a:pPr>
            <a:r>
              <a:rPr lang="en-US" sz="1200" dirty="0">
                <a:solidFill>
                  <a:schemeClr val="accent6"/>
                </a:solidFill>
                <a:latin typeface="Arial"/>
                <a:ea typeface="Arial"/>
                <a:cs typeface="Arial"/>
                <a:sym typeface="Arial"/>
              </a:rPr>
              <a:t>What percentage of DNA is identical among all humans?</a:t>
            </a:r>
            <a:endParaRPr sz="1200" dirty="0">
              <a:solidFill>
                <a:schemeClr val="accent6"/>
              </a:solidFill>
              <a:latin typeface="Arial"/>
              <a:ea typeface="Arial"/>
              <a:cs typeface="Arial"/>
              <a:sym typeface="Arial"/>
            </a:endParaRPr>
          </a:p>
          <a:p>
            <a:pPr marL="457200" lvl="0" indent="-311150" algn="l" rtl="0">
              <a:lnSpc>
                <a:spcPct val="150000"/>
              </a:lnSpc>
              <a:spcBef>
                <a:spcPts val="0"/>
              </a:spcBef>
              <a:spcAft>
                <a:spcPts val="0"/>
              </a:spcAft>
              <a:buClr>
                <a:srgbClr val="000043"/>
              </a:buClr>
              <a:buSzPct val="100000"/>
              <a:buFont typeface="Arial"/>
              <a:buAutoNum type="alphaUcPeriod"/>
            </a:pPr>
            <a:r>
              <a:rPr lang="en-US" sz="1200" dirty="0">
                <a:solidFill>
                  <a:schemeClr val="accent6"/>
                </a:solidFill>
                <a:latin typeface="Arial"/>
                <a:ea typeface="Arial"/>
                <a:cs typeface="Arial"/>
                <a:sym typeface="Arial"/>
              </a:rPr>
              <a:t>&gt;99%</a:t>
            </a:r>
          </a:p>
          <a:p>
            <a:pPr marL="457200" lvl="0" indent="-311150" algn="l" rtl="0">
              <a:lnSpc>
                <a:spcPct val="150000"/>
              </a:lnSpc>
              <a:spcBef>
                <a:spcPts val="0"/>
              </a:spcBef>
              <a:spcAft>
                <a:spcPts val="0"/>
              </a:spcAft>
              <a:buClr>
                <a:srgbClr val="000043"/>
              </a:buClr>
              <a:buSzPct val="100000"/>
              <a:buFont typeface="Arial"/>
              <a:buAutoNum type="alphaUcPeriod"/>
            </a:pPr>
            <a:r>
              <a:rPr lang="en-US" sz="1200" dirty="0">
                <a:solidFill>
                  <a:schemeClr val="accent6"/>
                </a:solidFill>
                <a:latin typeface="Arial"/>
                <a:ea typeface="Arial"/>
                <a:cs typeface="Arial"/>
                <a:sym typeface="Arial"/>
              </a:rPr>
              <a:t>96%</a:t>
            </a:r>
          </a:p>
          <a:p>
            <a:pPr marL="457200" lvl="0" indent="-311150" algn="l" rtl="0">
              <a:lnSpc>
                <a:spcPct val="150000"/>
              </a:lnSpc>
              <a:spcBef>
                <a:spcPts val="0"/>
              </a:spcBef>
              <a:spcAft>
                <a:spcPts val="0"/>
              </a:spcAft>
              <a:buClr>
                <a:srgbClr val="000043"/>
              </a:buClr>
              <a:buSzPct val="100000"/>
              <a:buFont typeface="Arial"/>
              <a:buAutoNum type="alphaUcPeriod"/>
            </a:pPr>
            <a:r>
              <a:rPr lang="en-US" sz="1200" dirty="0">
                <a:solidFill>
                  <a:schemeClr val="accent6"/>
                </a:solidFill>
                <a:latin typeface="Arial"/>
                <a:ea typeface="Arial"/>
                <a:cs typeface="Arial"/>
                <a:sym typeface="Arial"/>
              </a:rPr>
              <a:t>80%  </a:t>
            </a:r>
          </a:p>
          <a:p>
            <a:pPr marL="457200" lvl="0" indent="-311150" algn="l" rtl="0">
              <a:lnSpc>
                <a:spcPct val="150000"/>
              </a:lnSpc>
              <a:spcBef>
                <a:spcPts val="0"/>
              </a:spcBef>
              <a:spcAft>
                <a:spcPts val="0"/>
              </a:spcAft>
              <a:buClr>
                <a:srgbClr val="000043"/>
              </a:buClr>
              <a:buSzPct val="100000"/>
              <a:buFont typeface="Arial"/>
              <a:buAutoNum type="alphaUcPeriod"/>
            </a:pPr>
            <a:r>
              <a:rPr lang="en-US" sz="1200" dirty="0">
                <a:solidFill>
                  <a:schemeClr val="accent6"/>
                </a:solidFill>
                <a:latin typeface="Arial"/>
                <a:ea typeface="Arial"/>
                <a:cs typeface="Arial"/>
                <a:sym typeface="Arial"/>
              </a:rPr>
              <a:t>98%</a:t>
            </a:r>
          </a:p>
          <a:p>
            <a:pPr marL="285750" lvl="0" indent="-171450" algn="l" rtl="0">
              <a:lnSpc>
                <a:spcPct val="150000"/>
              </a:lnSpc>
              <a:spcBef>
                <a:spcPts val="0"/>
              </a:spcBef>
              <a:spcAft>
                <a:spcPts val="0"/>
              </a:spcAft>
              <a:buSzPts val="1800"/>
              <a:buNone/>
            </a:pPr>
            <a:endParaRPr sz="1300" dirty="0">
              <a:solidFill>
                <a:schemeClr val="accent6"/>
              </a:solidFill>
              <a:latin typeface="Arial"/>
              <a:ea typeface="Arial"/>
              <a:cs typeface="Arial"/>
              <a:sym typeface="Arial"/>
            </a:endParaRPr>
          </a:p>
          <a:p>
            <a:pPr marL="285750" lvl="0" indent="-171450" algn="l" rtl="0">
              <a:lnSpc>
                <a:spcPct val="150000"/>
              </a:lnSpc>
              <a:spcBef>
                <a:spcPts val="0"/>
              </a:spcBef>
              <a:spcAft>
                <a:spcPts val="0"/>
              </a:spcAft>
              <a:buSzPts val="1800"/>
              <a:buNone/>
            </a:pPr>
            <a:endParaRPr sz="1300" dirty="0">
              <a:solidFill>
                <a:schemeClr val="accent6"/>
              </a:solidFill>
              <a:latin typeface="Arial"/>
              <a:ea typeface="Arial"/>
              <a:cs typeface="Arial"/>
              <a:sym typeface="Arial"/>
            </a:endParaRPr>
          </a:p>
          <a:p>
            <a:pPr marL="285750" lvl="0" indent="-171450" algn="l" rtl="0">
              <a:lnSpc>
                <a:spcPct val="150000"/>
              </a:lnSpc>
              <a:spcBef>
                <a:spcPts val="0"/>
              </a:spcBef>
              <a:spcAft>
                <a:spcPts val="0"/>
              </a:spcAft>
              <a:buSzPts val="1800"/>
              <a:buNone/>
            </a:pPr>
            <a:endParaRPr sz="1300" dirty="0">
              <a:solidFill>
                <a:schemeClr val="accent6"/>
              </a:solidFill>
              <a:latin typeface="Arial"/>
              <a:ea typeface="Arial"/>
              <a:cs typeface="Arial"/>
              <a:sym typeface="Arial"/>
            </a:endParaRPr>
          </a:p>
        </p:txBody>
      </p:sp>
      <p:pic>
        <p:nvPicPr>
          <p:cNvPr id="308" name="Google Shape;308;g21a482fdae0_0_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8" cy="649180"/>
          </a:xfrm>
          <a:prstGeom prst="rect">
            <a:avLst/>
          </a:prstGeom>
          <a:noFill/>
          <a:ln>
            <a:noFill/>
          </a:ln>
        </p:spPr>
      </p:pic>
      <p:graphicFrame>
        <p:nvGraphicFramePr>
          <p:cNvPr id="2" name="Tabel 2">
            <a:extLst>
              <a:ext uri="{FF2B5EF4-FFF2-40B4-BE49-F238E27FC236}">
                <a16:creationId xmlns:a16="http://schemas.microsoft.com/office/drawing/2014/main" id="{B24CB692-B1BF-8D19-3E18-CF9249DF35E1}"/>
              </a:ext>
            </a:extLst>
          </p:cNvPr>
          <p:cNvGraphicFramePr>
            <a:graphicFrameLocks noGrp="1"/>
          </p:cNvGraphicFramePr>
          <p:nvPr>
            <p:extLst>
              <p:ext uri="{D42A27DB-BD31-4B8C-83A1-F6EECF244321}">
                <p14:modId xmlns:p14="http://schemas.microsoft.com/office/powerpoint/2010/main" val="1512098035"/>
              </p:ext>
            </p:extLst>
          </p:nvPr>
        </p:nvGraphicFramePr>
        <p:xfrm>
          <a:off x="1051661" y="2940807"/>
          <a:ext cx="6711656" cy="544208"/>
        </p:xfrm>
        <a:graphic>
          <a:graphicData uri="http://schemas.openxmlformats.org/drawingml/2006/table">
            <a:tbl>
              <a:tblPr firstRow="1" bandRow="1">
                <a:tableStyleId>{5C22544A-7EE6-4342-B048-85BDC9FD1C3A}</a:tableStyleId>
              </a:tblPr>
              <a:tblGrid>
                <a:gridCol w="6711656">
                  <a:extLst>
                    <a:ext uri="{9D8B030D-6E8A-4147-A177-3AD203B41FA5}">
                      <a16:colId xmlns:a16="http://schemas.microsoft.com/office/drawing/2014/main" val="3390984869"/>
                    </a:ext>
                  </a:extLst>
                </a:gridCol>
              </a:tblGrid>
              <a:tr h="544208">
                <a:tc>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824203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1a482fdae0_0_6"/>
          <p:cNvSpPr txBox="1">
            <a:spLocks noGrp="1"/>
          </p:cNvSpPr>
          <p:nvPr>
            <p:ph type="title"/>
          </p:nvPr>
        </p:nvSpPr>
        <p:spPr>
          <a:xfrm>
            <a:off x="440325" y="383175"/>
            <a:ext cx="7708200" cy="740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Check your understanding!</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2500" dirty="0">
              <a:latin typeface="Calibri"/>
              <a:ea typeface="Calibri"/>
              <a:cs typeface="Calibri"/>
              <a:sym typeface="Calibri"/>
            </a:endParaRPr>
          </a:p>
        </p:txBody>
      </p:sp>
      <p:sp>
        <p:nvSpPr>
          <p:cNvPr id="307" name="Google Shape;307;g21a482fdae0_0_6"/>
          <p:cNvSpPr txBox="1">
            <a:spLocks noGrp="1"/>
          </p:cNvSpPr>
          <p:nvPr>
            <p:ph type="body" idx="4294967295"/>
          </p:nvPr>
        </p:nvSpPr>
        <p:spPr>
          <a:xfrm>
            <a:off x="713225" y="1180900"/>
            <a:ext cx="7435200" cy="3416400"/>
          </a:xfrm>
          <a:prstGeom prst="rect">
            <a:avLst/>
          </a:prstGeom>
          <a:noFill/>
          <a:ln>
            <a:noFill/>
          </a:ln>
        </p:spPr>
        <p:txBody>
          <a:bodyPr spcFirstLastPara="1" wrap="square" lIns="91425" tIns="91425" rIns="91425" bIns="91425" anchor="t" anchorCtr="0">
            <a:noAutofit/>
          </a:bodyPr>
          <a:lstStyle/>
          <a:p>
            <a:pPr marL="285750" lvl="0" indent="-254000" algn="l" rtl="0">
              <a:lnSpc>
                <a:spcPct val="150000"/>
              </a:lnSpc>
              <a:spcBef>
                <a:spcPts val="0"/>
              </a:spcBef>
              <a:spcAft>
                <a:spcPts val="0"/>
              </a:spcAft>
              <a:buSzPts val="1300"/>
              <a:buFont typeface="+mj-lt"/>
              <a:buAutoNum type="arabicPeriod" startAt="4"/>
            </a:pPr>
            <a:r>
              <a:rPr lang="en-US" sz="1200" dirty="0">
                <a:solidFill>
                  <a:schemeClr val="accent6"/>
                </a:solidFill>
                <a:latin typeface="Arial"/>
                <a:ea typeface="Arial"/>
                <a:cs typeface="Arial"/>
                <a:sym typeface="Arial"/>
              </a:rPr>
              <a:t>What is(are) an example(s) of a monogenic disorder?</a:t>
            </a:r>
            <a:endParaRPr sz="1200" dirty="0">
              <a:solidFill>
                <a:schemeClr val="accent6"/>
              </a:solidFill>
              <a:latin typeface="Arial"/>
              <a:ea typeface="Arial"/>
              <a:cs typeface="Arial"/>
              <a:sym typeface="Arial"/>
            </a:endParaRPr>
          </a:p>
          <a:p>
            <a:pPr marL="374650" lvl="0" indent="-228600" algn="l" rtl="0">
              <a:lnSpc>
                <a:spcPct val="150000"/>
              </a:lnSpc>
              <a:spcBef>
                <a:spcPts val="0"/>
              </a:spcBef>
              <a:spcAft>
                <a:spcPts val="0"/>
              </a:spcAft>
              <a:buClr>
                <a:srgbClr val="000043"/>
              </a:buClr>
              <a:buSzPct val="100000"/>
              <a:buAutoNum type="alphaUcPeriod"/>
            </a:pPr>
            <a:r>
              <a:rPr lang="en-US" sz="1200" dirty="0">
                <a:solidFill>
                  <a:schemeClr val="accent6"/>
                </a:solidFill>
                <a:latin typeface="Arial"/>
                <a:ea typeface="Arial"/>
                <a:cs typeface="Arial"/>
                <a:sym typeface="Arial"/>
              </a:rPr>
              <a:t>Diabetes   </a:t>
            </a:r>
          </a:p>
          <a:p>
            <a:pPr marL="374650" lvl="0" indent="-228600" algn="l" rtl="0">
              <a:lnSpc>
                <a:spcPct val="150000"/>
              </a:lnSpc>
              <a:spcBef>
                <a:spcPts val="0"/>
              </a:spcBef>
              <a:spcAft>
                <a:spcPts val="0"/>
              </a:spcAft>
              <a:buClr>
                <a:srgbClr val="000043"/>
              </a:buClr>
              <a:buSzPct val="100000"/>
              <a:buAutoNum type="alphaUcPeriod"/>
            </a:pPr>
            <a:r>
              <a:rPr lang="en-US" sz="1200" dirty="0">
                <a:solidFill>
                  <a:schemeClr val="accent6"/>
                </a:solidFill>
                <a:latin typeface="Arial"/>
                <a:ea typeface="Arial"/>
                <a:cs typeface="Arial"/>
                <a:sym typeface="Arial"/>
              </a:rPr>
              <a:t>Cardiac disease   </a:t>
            </a:r>
          </a:p>
          <a:p>
            <a:pPr marL="374650" lvl="0" indent="-228600" algn="l" rtl="0">
              <a:lnSpc>
                <a:spcPct val="150000"/>
              </a:lnSpc>
              <a:spcBef>
                <a:spcPts val="0"/>
              </a:spcBef>
              <a:spcAft>
                <a:spcPts val="0"/>
              </a:spcAft>
              <a:buClr>
                <a:srgbClr val="000043"/>
              </a:buClr>
              <a:buSzPct val="100000"/>
              <a:buAutoNum type="alphaUcPeriod"/>
            </a:pPr>
            <a:r>
              <a:rPr lang="en-US" sz="1200" dirty="0">
                <a:solidFill>
                  <a:schemeClr val="accent6"/>
                </a:solidFill>
                <a:latin typeface="Arial"/>
                <a:ea typeface="Arial"/>
                <a:cs typeface="Arial"/>
                <a:sym typeface="Arial"/>
              </a:rPr>
              <a:t>Huntington’s disease </a:t>
            </a:r>
          </a:p>
          <a:p>
            <a:pPr marL="374650" lvl="0" indent="-228600" algn="l" rtl="0">
              <a:lnSpc>
                <a:spcPct val="150000"/>
              </a:lnSpc>
              <a:spcBef>
                <a:spcPts val="0"/>
              </a:spcBef>
              <a:spcAft>
                <a:spcPts val="0"/>
              </a:spcAft>
              <a:buClr>
                <a:srgbClr val="000043"/>
              </a:buClr>
              <a:buSzPct val="100000"/>
              <a:buAutoNum type="alphaUcPeriod"/>
            </a:pPr>
            <a:r>
              <a:rPr lang="en-US" sz="1200" dirty="0">
                <a:solidFill>
                  <a:schemeClr val="accent6"/>
                </a:solidFill>
                <a:latin typeface="Arial"/>
                <a:ea typeface="Arial"/>
                <a:cs typeface="Arial"/>
                <a:sym typeface="Arial"/>
              </a:rPr>
              <a:t>Cystic Fibrosis</a:t>
            </a:r>
          </a:p>
          <a:p>
            <a:pPr marL="146050" lvl="0" indent="0" algn="l" rtl="0">
              <a:lnSpc>
                <a:spcPct val="150000"/>
              </a:lnSpc>
              <a:spcBef>
                <a:spcPts val="0"/>
              </a:spcBef>
              <a:spcAft>
                <a:spcPts val="0"/>
              </a:spcAft>
              <a:buClr>
                <a:srgbClr val="000043"/>
              </a:buClr>
              <a:buSzPts val="1300"/>
              <a:buNone/>
            </a:pPr>
            <a:endParaRPr sz="1200" dirty="0">
              <a:solidFill>
                <a:schemeClr val="accent6"/>
              </a:solidFill>
              <a:latin typeface="Arial"/>
              <a:ea typeface="Arial"/>
              <a:cs typeface="Arial"/>
              <a:sym typeface="Arial"/>
            </a:endParaRPr>
          </a:p>
          <a:p>
            <a:pPr marL="285750" lvl="0" indent="-254000" algn="l" rtl="0">
              <a:lnSpc>
                <a:spcPct val="150000"/>
              </a:lnSpc>
              <a:spcBef>
                <a:spcPts val="0"/>
              </a:spcBef>
              <a:spcAft>
                <a:spcPts val="0"/>
              </a:spcAft>
              <a:buSzPts val="1300"/>
              <a:buFont typeface="+mj-lt"/>
              <a:buAutoNum type="arabicPeriod" startAt="5"/>
            </a:pPr>
            <a:r>
              <a:rPr lang="en-US" sz="1200" dirty="0">
                <a:solidFill>
                  <a:schemeClr val="accent6"/>
                </a:solidFill>
                <a:latin typeface="Arial"/>
                <a:ea typeface="Arial"/>
                <a:cs typeface="Arial"/>
                <a:sym typeface="Arial"/>
              </a:rPr>
              <a:t>Polygenic risk scores are routinely used in clinical care.</a:t>
            </a:r>
            <a:endParaRPr sz="1200" dirty="0">
              <a:solidFill>
                <a:schemeClr val="accent6"/>
              </a:solidFill>
              <a:latin typeface="Arial"/>
              <a:ea typeface="Arial"/>
              <a:cs typeface="Arial"/>
              <a:sym typeface="Arial"/>
            </a:endParaRPr>
          </a:p>
          <a:p>
            <a:pPr marL="457200" lvl="0" indent="-311150" algn="l" rtl="0">
              <a:lnSpc>
                <a:spcPct val="150000"/>
              </a:lnSpc>
              <a:spcBef>
                <a:spcPts val="0"/>
              </a:spcBef>
              <a:spcAft>
                <a:spcPts val="0"/>
              </a:spcAft>
              <a:buClr>
                <a:srgbClr val="000043"/>
              </a:buClr>
              <a:buSzPct val="100000"/>
              <a:buFont typeface="Arial"/>
              <a:buAutoNum type="alphaUcPeriod"/>
            </a:pPr>
            <a:r>
              <a:rPr lang="en-US" sz="1200" dirty="0">
                <a:solidFill>
                  <a:schemeClr val="accent6"/>
                </a:solidFill>
                <a:latin typeface="Arial"/>
                <a:ea typeface="Arial"/>
                <a:cs typeface="Arial"/>
                <a:sym typeface="Arial"/>
              </a:rPr>
              <a:t>True </a:t>
            </a:r>
          </a:p>
          <a:p>
            <a:pPr marL="457200" lvl="0" indent="-311150" algn="l" rtl="0">
              <a:lnSpc>
                <a:spcPct val="150000"/>
              </a:lnSpc>
              <a:spcBef>
                <a:spcPts val="0"/>
              </a:spcBef>
              <a:spcAft>
                <a:spcPts val="0"/>
              </a:spcAft>
              <a:buClr>
                <a:srgbClr val="000043"/>
              </a:buClr>
              <a:buSzPct val="100000"/>
              <a:buFont typeface="Arial"/>
              <a:buAutoNum type="alphaUcPeriod"/>
            </a:pPr>
            <a:r>
              <a:rPr lang="en-US" sz="1200" dirty="0">
                <a:solidFill>
                  <a:schemeClr val="accent6"/>
                </a:solidFill>
                <a:latin typeface="Arial"/>
                <a:ea typeface="Arial"/>
                <a:cs typeface="Arial"/>
                <a:sym typeface="Arial"/>
              </a:rPr>
              <a:t>False</a:t>
            </a:r>
            <a:endParaRPr sz="1200" dirty="0">
              <a:solidFill>
                <a:schemeClr val="accent6"/>
              </a:solidFill>
              <a:latin typeface="Arial"/>
              <a:ea typeface="Arial"/>
              <a:cs typeface="Arial"/>
              <a:sym typeface="Arial"/>
            </a:endParaRPr>
          </a:p>
          <a:p>
            <a:pPr marL="285750" lvl="0" indent="-171450" algn="l" rtl="0">
              <a:lnSpc>
                <a:spcPct val="150000"/>
              </a:lnSpc>
              <a:spcBef>
                <a:spcPts val="0"/>
              </a:spcBef>
              <a:spcAft>
                <a:spcPts val="0"/>
              </a:spcAft>
              <a:buSzPts val="1800"/>
              <a:buNone/>
            </a:pPr>
            <a:endParaRPr sz="1300" dirty="0">
              <a:solidFill>
                <a:schemeClr val="accent6"/>
              </a:solidFill>
              <a:latin typeface="Arial"/>
              <a:ea typeface="Arial"/>
              <a:cs typeface="Arial"/>
              <a:sym typeface="Arial"/>
            </a:endParaRPr>
          </a:p>
          <a:p>
            <a:pPr marL="285750" lvl="0" indent="-171450" algn="l" rtl="0">
              <a:lnSpc>
                <a:spcPct val="150000"/>
              </a:lnSpc>
              <a:spcBef>
                <a:spcPts val="0"/>
              </a:spcBef>
              <a:spcAft>
                <a:spcPts val="0"/>
              </a:spcAft>
              <a:buSzPts val="1800"/>
              <a:buNone/>
            </a:pPr>
            <a:endParaRPr sz="1300" dirty="0">
              <a:solidFill>
                <a:schemeClr val="accent6"/>
              </a:solidFill>
              <a:latin typeface="Arial"/>
              <a:ea typeface="Arial"/>
              <a:cs typeface="Arial"/>
              <a:sym typeface="Arial"/>
            </a:endParaRPr>
          </a:p>
          <a:p>
            <a:pPr marL="285750" lvl="0" indent="-171450" algn="l" rtl="0">
              <a:lnSpc>
                <a:spcPct val="150000"/>
              </a:lnSpc>
              <a:spcBef>
                <a:spcPts val="0"/>
              </a:spcBef>
              <a:spcAft>
                <a:spcPts val="0"/>
              </a:spcAft>
              <a:buSzPts val="1800"/>
              <a:buNone/>
            </a:pPr>
            <a:endParaRPr sz="1300" dirty="0">
              <a:solidFill>
                <a:schemeClr val="accent6"/>
              </a:solidFill>
              <a:latin typeface="Arial"/>
              <a:ea typeface="Arial"/>
              <a:cs typeface="Arial"/>
              <a:sym typeface="Arial"/>
            </a:endParaRPr>
          </a:p>
        </p:txBody>
      </p:sp>
      <p:pic>
        <p:nvPicPr>
          <p:cNvPr id="308" name="Google Shape;308;g21a482fdae0_0_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8" cy="649180"/>
          </a:xfrm>
          <a:prstGeom prst="rect">
            <a:avLst/>
          </a:prstGeom>
          <a:noFill/>
          <a:ln>
            <a:noFill/>
          </a:ln>
        </p:spPr>
      </p:pic>
    </p:spTree>
    <p:extLst>
      <p:ext uri="{BB962C8B-B14F-4D97-AF65-F5344CB8AC3E}">
        <p14:creationId xmlns:p14="http://schemas.microsoft.com/office/powerpoint/2010/main" val="85711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Lesson overview</a:t>
            </a:r>
            <a:br>
              <a:rPr lang="en-GB" sz="4000" b="1" dirty="0">
                <a:solidFill>
                  <a:schemeClr val="accent1"/>
                </a:solidFill>
                <a:latin typeface="+mj-lt"/>
              </a:rPr>
            </a:br>
            <a:r>
              <a:rPr lang="en-GB" sz="4000" b="1" dirty="0">
                <a:solidFill>
                  <a:schemeClr val="accent1"/>
                </a:solidFill>
                <a:latin typeface="+mj-lt"/>
              </a:rPr>
              <a:t>What’s next?</a:t>
            </a:r>
          </a:p>
        </p:txBody>
      </p:sp>
    </p:spTree>
    <p:extLst>
      <p:ext uri="{BB962C8B-B14F-4D97-AF65-F5344CB8AC3E}">
        <p14:creationId xmlns:p14="http://schemas.microsoft.com/office/powerpoint/2010/main" val="3439249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21a482fdae0_0_16"/>
          <p:cNvSpPr txBox="1">
            <a:spLocks noGrp="1"/>
          </p:cNvSpPr>
          <p:nvPr>
            <p:ph type="title"/>
          </p:nvPr>
        </p:nvSpPr>
        <p:spPr>
          <a:xfrm>
            <a:off x="408425" y="384048"/>
            <a:ext cx="7717500" cy="5727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Lesson Overview – What’s next?</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3000" dirty="0">
              <a:latin typeface="Arial"/>
              <a:ea typeface="Arial"/>
              <a:cs typeface="Arial"/>
              <a:sym typeface="Arial"/>
            </a:endParaRPr>
          </a:p>
        </p:txBody>
      </p:sp>
      <p:pic>
        <p:nvPicPr>
          <p:cNvPr id="321" name="Google Shape;321;g21a482fdae0_0_16"/>
          <p:cNvPicPr preferRelativeResize="0"/>
          <p:nvPr/>
        </p:nvPicPr>
        <p:blipFill rotWithShape="1">
          <a:blip r:embed="rId3">
            <a:alphaModFix/>
          </a:blip>
          <a:srcRect/>
          <a:stretch/>
        </p:blipFill>
        <p:spPr>
          <a:xfrm>
            <a:off x="6502850" y="1646953"/>
            <a:ext cx="2457449" cy="2231708"/>
          </a:xfrm>
          <a:prstGeom prst="rect">
            <a:avLst/>
          </a:prstGeom>
          <a:noFill/>
          <a:ln>
            <a:noFill/>
          </a:ln>
          <a:effectLst>
            <a:outerShdw blurRad="557213" dist="19050" dir="12840000" algn="bl" rotWithShape="0">
              <a:srgbClr val="000000">
                <a:alpha val="47843"/>
              </a:srgbClr>
            </a:outerShdw>
          </a:effectLst>
        </p:spPr>
      </p:pic>
      <p:pic>
        <p:nvPicPr>
          <p:cNvPr id="322" name="Google Shape;322;g21a482fdae0_0_16"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34862"/>
            <a:ext cx="2601408" cy="649180"/>
          </a:xfrm>
          <a:prstGeom prst="rect">
            <a:avLst/>
          </a:prstGeom>
          <a:noFill/>
          <a:ln>
            <a:noFill/>
          </a:ln>
        </p:spPr>
      </p:pic>
      <p:sp>
        <p:nvSpPr>
          <p:cNvPr id="323" name="Google Shape;323;g21a482fdae0_0_16"/>
          <p:cNvSpPr txBox="1"/>
          <p:nvPr/>
        </p:nvSpPr>
        <p:spPr>
          <a:xfrm>
            <a:off x="608275" y="1301875"/>
            <a:ext cx="5455200" cy="283151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rPr>
              <a:t>In this lesson, we acquired a set of basic notions on  basic information about inheritance, human genomic variation, genetic disorders and genomic research.</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endParaRPr lang="en-US" sz="1600" dirty="0">
              <a:solidFill>
                <a:schemeClr val="dk1"/>
              </a:solidFill>
            </a:endParaRPr>
          </a:p>
          <a:p>
            <a:pPr marL="0" lvl="0" indent="0" algn="l" rtl="0">
              <a:spcBef>
                <a:spcPts val="0"/>
              </a:spcBef>
              <a:spcAft>
                <a:spcPts val="0"/>
              </a:spcAft>
              <a:buNone/>
            </a:pPr>
            <a:r>
              <a:rPr lang="en-US" sz="1600" dirty="0">
                <a:solidFill>
                  <a:schemeClr val="dk1"/>
                </a:solidFill>
              </a:rPr>
              <a:t>The next </a:t>
            </a:r>
            <a:r>
              <a:rPr lang="en-US" sz="1500" dirty="0">
                <a:solidFill>
                  <a:schemeClr val="dk1"/>
                </a:solidFill>
              </a:rPr>
              <a:t>lesson 2.2 will focus on basic information about the most common neurodegenerative inherited diseases, the role of genetics in neurodegenerative disorders that can cause dementia, the different types of genetic testing and the current technologies on genetics.</a:t>
            </a:r>
            <a:endParaRPr sz="1500" dirty="0">
              <a:solidFill>
                <a:schemeClr val="dk1"/>
              </a:solidFill>
            </a:endParaRPr>
          </a:p>
          <a:p>
            <a:pPr marL="0" lvl="0" indent="0" algn="l" rtl="0">
              <a:spcBef>
                <a:spcPts val="0"/>
              </a:spcBef>
              <a:spcAft>
                <a:spcPts val="0"/>
              </a:spcAft>
              <a:buNone/>
            </a:pPr>
            <a:endParaRPr sz="1600" dirty="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References</a:t>
            </a:r>
          </a:p>
          <a:p>
            <a:r>
              <a:rPr lang="en-GB" sz="4000" b="1" dirty="0">
                <a:solidFill>
                  <a:schemeClr val="accent1"/>
                </a:solidFill>
                <a:latin typeface="+mj-lt"/>
              </a:rPr>
              <a:t>Additional resources</a:t>
            </a:r>
          </a:p>
        </p:txBody>
      </p:sp>
    </p:spTree>
    <p:extLst>
      <p:ext uri="{BB962C8B-B14F-4D97-AF65-F5344CB8AC3E}">
        <p14:creationId xmlns:p14="http://schemas.microsoft.com/office/powerpoint/2010/main" val="3263058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dirty="0">
                <a:latin typeface="Arial"/>
                <a:ea typeface="Arial"/>
                <a:cs typeface="Arial"/>
                <a:sym typeface="Arial"/>
              </a:rPr>
              <a:t>References</a:t>
            </a:r>
            <a:endParaRPr sz="3000" dirty="0">
              <a:latin typeface="Arial"/>
              <a:ea typeface="Arial"/>
              <a:cs typeface="Arial"/>
              <a:sym typeface="Arial"/>
            </a:endParaRPr>
          </a:p>
        </p:txBody>
      </p:sp>
      <p:sp>
        <p:nvSpPr>
          <p:cNvPr id="293" name="Google Shape;293;p8"/>
          <p:cNvSpPr txBox="1">
            <a:spLocks noGrp="1"/>
          </p:cNvSpPr>
          <p:nvPr>
            <p:ph type="subTitle" idx="1"/>
          </p:nvPr>
        </p:nvSpPr>
        <p:spPr>
          <a:xfrm>
            <a:off x="0" y="1123575"/>
            <a:ext cx="8044330" cy="3739455"/>
          </a:xfrm>
          <a:prstGeom prst="rect">
            <a:avLst/>
          </a:prstGeom>
          <a:noFill/>
          <a:ln>
            <a:noFill/>
          </a:ln>
        </p:spPr>
        <p:txBody>
          <a:bodyPr spcFirstLastPara="1" wrap="square" lIns="91425" tIns="91425" rIns="91425" bIns="91425" anchor="t" anchorCtr="0">
            <a:spAutoFit/>
          </a:bodyPr>
          <a:lstStyle/>
          <a:p>
            <a:pPr lvl="0" algn="l" rtl="0">
              <a:lnSpc>
                <a:spcPct val="150000"/>
              </a:lnSpc>
              <a:spcBef>
                <a:spcPts val="0"/>
              </a:spcBef>
              <a:spcAft>
                <a:spcPts val="0"/>
              </a:spcAft>
              <a:buSzPts val="1400"/>
              <a:buFont typeface="Arial" panose="020B0604020202020204" pitchFamily="34" charset="0"/>
              <a:buChar char="•"/>
            </a:pPr>
            <a:r>
              <a:rPr lang="en-US" dirty="0">
                <a:solidFill>
                  <a:schemeClr val="accent6"/>
                </a:solidFill>
                <a:latin typeface="Arial"/>
                <a:ea typeface="Arial"/>
                <a:cs typeface="Arial"/>
                <a:sym typeface="Arial"/>
              </a:rPr>
              <a:t>Miko, I. (2008) Gregor Mendel and the principles of inheritance. Nature Education 1(1):134</a:t>
            </a:r>
            <a:endParaRPr dirty="0">
              <a:solidFill>
                <a:schemeClr val="accent6"/>
              </a:solidFill>
            </a:endParaRPr>
          </a:p>
          <a:p>
            <a:pPr lvl="0" algn="l" rtl="0">
              <a:lnSpc>
                <a:spcPct val="150000"/>
              </a:lnSpc>
              <a:spcBef>
                <a:spcPts val="0"/>
              </a:spcBef>
              <a:spcAft>
                <a:spcPts val="0"/>
              </a:spcAft>
              <a:buSzPts val="1400"/>
              <a:buFont typeface="Arial" panose="020B0604020202020204" pitchFamily="34" charset="0"/>
              <a:buChar char="•"/>
            </a:pPr>
            <a:r>
              <a:rPr lang="en-US" dirty="0">
                <a:solidFill>
                  <a:schemeClr val="accent6"/>
                </a:solidFill>
                <a:latin typeface="Arial"/>
                <a:ea typeface="Arial"/>
                <a:cs typeface="Arial"/>
                <a:sym typeface="Arial"/>
              </a:rPr>
              <a:t>Singh, N., (2009) Introduction to Genetics </a:t>
            </a:r>
            <a:endParaRPr dirty="0">
              <a:solidFill>
                <a:schemeClr val="accent6"/>
              </a:solidFill>
            </a:endParaRPr>
          </a:p>
          <a:p>
            <a:pPr lvl="0" algn="l" rtl="0">
              <a:lnSpc>
                <a:spcPct val="150000"/>
              </a:lnSpc>
              <a:spcBef>
                <a:spcPts val="0"/>
              </a:spcBef>
              <a:spcAft>
                <a:spcPts val="0"/>
              </a:spcAft>
              <a:buSzPts val="1400"/>
              <a:buFont typeface="Arial" panose="020B0604020202020204" pitchFamily="34" charset="0"/>
              <a:buChar char="•"/>
            </a:pPr>
            <a:r>
              <a:rPr lang="en-US" dirty="0">
                <a:solidFill>
                  <a:schemeClr val="accent6"/>
                </a:solidFill>
                <a:latin typeface="Arial"/>
                <a:ea typeface="Arial"/>
                <a:cs typeface="Arial"/>
                <a:sym typeface="Arial"/>
              </a:rPr>
              <a:t>NIH: National Human Genome Research Institute. (2023 February). </a:t>
            </a:r>
            <a:r>
              <a:rPr lang="en-US" u="sng" dirty="0">
                <a:solidFill>
                  <a:schemeClr val="accent6"/>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https://www.genome.gov/about-genomics/fact-sheets</a:t>
            </a:r>
            <a:r>
              <a:rPr lang="en-US" u="sng" dirty="0">
                <a:solidFill>
                  <a:schemeClr val="accent6"/>
                </a:solidFill>
                <a:latin typeface="Arial"/>
                <a:ea typeface="Arial"/>
                <a:cs typeface="Arial"/>
                <a:sym typeface="Arial"/>
              </a:rPr>
              <a:t> </a:t>
            </a:r>
            <a:endParaRPr u="sng" dirty="0">
              <a:solidFill>
                <a:schemeClr val="accent6"/>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lvl="0" algn="l" rtl="0">
              <a:lnSpc>
                <a:spcPct val="150000"/>
              </a:lnSpc>
              <a:spcBef>
                <a:spcPts val="0"/>
              </a:spcBef>
              <a:spcAft>
                <a:spcPts val="0"/>
              </a:spcAft>
              <a:buSzPts val="1400"/>
              <a:buFont typeface="Arial" panose="020B0604020202020204" pitchFamily="34" charset="0"/>
              <a:buChar char="•"/>
            </a:pPr>
            <a:r>
              <a:rPr lang="en-US" dirty="0">
                <a:solidFill>
                  <a:schemeClr val="accent6"/>
                </a:solidFill>
                <a:latin typeface="Arial"/>
                <a:ea typeface="Arial"/>
                <a:cs typeface="Arial"/>
                <a:sym typeface="Arial"/>
              </a:rPr>
              <a:t>NIH: National Human Genome Research Institute. (2023 February). </a:t>
            </a:r>
            <a:r>
              <a:rPr lang="en-US" u="sng" dirty="0">
                <a:solidFill>
                  <a:schemeClr val="accent6"/>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https://www.genome.gov/Health/Genomics-and-Medicine/Polygenic-risk-scores</a:t>
            </a:r>
            <a:endParaRPr dirty="0">
              <a:solidFill>
                <a:schemeClr val="accent6"/>
              </a:solidFill>
              <a:latin typeface="Arial"/>
              <a:ea typeface="Arial"/>
              <a:cs typeface="Arial"/>
              <a:sym typeface="Arial"/>
            </a:endParaRPr>
          </a:p>
          <a:p>
            <a:pPr lvl="0" algn="l" rtl="0">
              <a:lnSpc>
                <a:spcPct val="150000"/>
              </a:lnSpc>
              <a:spcBef>
                <a:spcPts val="0"/>
              </a:spcBef>
              <a:spcAft>
                <a:spcPts val="0"/>
              </a:spcAft>
              <a:buSzPts val="1400"/>
              <a:buFont typeface="Arial" panose="020B0604020202020204" pitchFamily="34" charset="0"/>
              <a:buChar char="•"/>
            </a:pPr>
            <a:r>
              <a:rPr lang="en-US" dirty="0">
                <a:solidFill>
                  <a:schemeClr val="accent6"/>
                </a:solidFill>
                <a:latin typeface="Arial"/>
                <a:ea typeface="Arial"/>
                <a:cs typeface="Arial"/>
                <a:sym typeface="Arial"/>
              </a:rPr>
              <a:t>NIH: National Center for Advancing Translational Sciences. (2023 February). </a:t>
            </a:r>
            <a:r>
              <a:rPr lang="en-US" u="sng" dirty="0">
                <a:solidFill>
                  <a:schemeClr val="accent6"/>
                </a:solidFill>
                <a:latin typeface="Arial"/>
                <a:ea typeface="Arial"/>
                <a:cs typeface="Arial"/>
                <a:sym typeface="Arial"/>
                <a:hlinkClick r:id="rId5">
                  <a:extLst>
                    <a:ext uri="{A12FA001-AC4F-418D-AE19-62706E023703}">
                      <ahyp:hlinkClr xmlns:ahyp="http://schemas.microsoft.com/office/drawing/2018/hyperlinkcolor" val="tx"/>
                    </a:ext>
                  </a:extLst>
                </a:hlinkClick>
              </a:rPr>
              <a:t>https://rarediseases.info.nih.gov/diseases/7048/mitochondrial-genetic-disorders </a:t>
            </a:r>
            <a:endParaRPr dirty="0">
              <a:solidFill>
                <a:schemeClr val="accent6"/>
              </a:solidFill>
              <a:latin typeface="Arial"/>
              <a:ea typeface="Arial"/>
              <a:cs typeface="Arial"/>
              <a:sym typeface="Arial"/>
            </a:endParaRPr>
          </a:p>
          <a:p>
            <a:pPr lvl="0" algn="l" rtl="0">
              <a:lnSpc>
                <a:spcPct val="150000"/>
              </a:lnSpc>
              <a:spcBef>
                <a:spcPts val="0"/>
              </a:spcBef>
              <a:spcAft>
                <a:spcPts val="0"/>
              </a:spcAft>
              <a:buSzPts val="1400"/>
              <a:buFont typeface="Arial" panose="020B0604020202020204" pitchFamily="34" charset="0"/>
              <a:buChar char="•"/>
            </a:pPr>
            <a:r>
              <a:rPr lang="en-US" dirty="0" err="1">
                <a:solidFill>
                  <a:schemeClr val="accent6"/>
                </a:solidFill>
                <a:latin typeface="Arial"/>
                <a:ea typeface="Arial"/>
                <a:cs typeface="Arial"/>
                <a:sym typeface="Arial"/>
              </a:rPr>
              <a:t>Bellenguez</a:t>
            </a:r>
            <a:r>
              <a:rPr lang="en-US" dirty="0">
                <a:solidFill>
                  <a:schemeClr val="accent6"/>
                </a:solidFill>
                <a:latin typeface="Arial"/>
                <a:ea typeface="Arial"/>
                <a:cs typeface="Arial"/>
                <a:sym typeface="Arial"/>
              </a:rPr>
              <a:t>, C., </a:t>
            </a:r>
            <a:r>
              <a:rPr lang="en-US" dirty="0" err="1">
                <a:solidFill>
                  <a:schemeClr val="accent6"/>
                </a:solidFill>
                <a:latin typeface="Arial"/>
                <a:ea typeface="Arial"/>
                <a:cs typeface="Arial"/>
                <a:sym typeface="Arial"/>
              </a:rPr>
              <a:t>Küçükali</a:t>
            </a:r>
            <a:r>
              <a:rPr lang="en-US" dirty="0">
                <a:solidFill>
                  <a:schemeClr val="accent6"/>
                </a:solidFill>
                <a:latin typeface="Arial"/>
                <a:ea typeface="Arial"/>
                <a:cs typeface="Arial"/>
                <a:sym typeface="Arial"/>
              </a:rPr>
              <a:t>, F., Jansen, I.E. </a:t>
            </a:r>
            <a:r>
              <a:rPr lang="en-US" i="1" dirty="0">
                <a:solidFill>
                  <a:schemeClr val="accent6"/>
                </a:solidFill>
                <a:latin typeface="Arial"/>
                <a:ea typeface="Arial"/>
                <a:cs typeface="Arial"/>
                <a:sym typeface="Arial"/>
              </a:rPr>
              <a:t>et al. (</a:t>
            </a:r>
            <a:r>
              <a:rPr lang="en-US" dirty="0">
                <a:solidFill>
                  <a:schemeClr val="accent6"/>
                </a:solidFill>
                <a:latin typeface="Arial"/>
                <a:ea typeface="Arial"/>
                <a:cs typeface="Arial"/>
                <a:sym typeface="Arial"/>
              </a:rPr>
              <a:t>2022</a:t>
            </a:r>
            <a:r>
              <a:rPr lang="en-US" i="1" dirty="0">
                <a:solidFill>
                  <a:schemeClr val="accent6"/>
                </a:solidFill>
                <a:latin typeface="Arial"/>
                <a:ea typeface="Arial"/>
                <a:cs typeface="Arial"/>
                <a:sym typeface="Arial"/>
              </a:rPr>
              <a:t>)</a:t>
            </a:r>
            <a:r>
              <a:rPr lang="en-US" dirty="0">
                <a:solidFill>
                  <a:schemeClr val="accent6"/>
                </a:solidFill>
                <a:latin typeface="Arial"/>
                <a:ea typeface="Arial"/>
                <a:cs typeface="Arial"/>
                <a:sym typeface="Arial"/>
              </a:rPr>
              <a:t> New insights into the genetic etiology of Alzheimer’s disease and related dementias. </a:t>
            </a:r>
            <a:r>
              <a:rPr lang="en-US" i="1" dirty="0">
                <a:solidFill>
                  <a:schemeClr val="accent6"/>
                </a:solidFill>
                <a:latin typeface="Arial"/>
                <a:ea typeface="Arial"/>
                <a:cs typeface="Arial"/>
                <a:sym typeface="Arial"/>
              </a:rPr>
              <a:t>Nat Genet</a:t>
            </a:r>
            <a:r>
              <a:rPr lang="en-US" dirty="0">
                <a:solidFill>
                  <a:schemeClr val="accent6"/>
                </a:solidFill>
                <a:latin typeface="Arial"/>
                <a:ea typeface="Arial"/>
                <a:cs typeface="Arial"/>
                <a:sym typeface="Arial"/>
              </a:rPr>
              <a:t> </a:t>
            </a:r>
            <a:r>
              <a:rPr lang="en-US" b="1" dirty="0">
                <a:solidFill>
                  <a:schemeClr val="accent6"/>
                </a:solidFill>
                <a:latin typeface="Arial"/>
                <a:ea typeface="Arial"/>
                <a:cs typeface="Arial"/>
                <a:sym typeface="Arial"/>
              </a:rPr>
              <a:t>54</a:t>
            </a:r>
            <a:r>
              <a:rPr lang="en-US" dirty="0">
                <a:solidFill>
                  <a:schemeClr val="accent6"/>
                </a:solidFill>
                <a:latin typeface="Arial"/>
                <a:ea typeface="Arial"/>
                <a:cs typeface="Arial"/>
                <a:sym typeface="Arial"/>
              </a:rPr>
              <a:t>, 412–436 https://doi.org/10.1038/s41588-022-01024-z</a:t>
            </a:r>
            <a:endParaRPr dirty="0">
              <a:solidFill>
                <a:schemeClr val="accent6"/>
              </a:solidFill>
              <a:latin typeface="Arial"/>
              <a:ea typeface="Arial"/>
              <a:cs typeface="Arial"/>
              <a:sym typeface="Arial"/>
            </a:endParaRPr>
          </a:p>
        </p:txBody>
      </p:sp>
      <p:pic>
        <p:nvPicPr>
          <p:cNvPr id="294" name="Google Shape;294;p8" descr="Εικόνα που περιέχει λογότυπο&#10;&#10;Περιγραφή που δημιουργήθηκε αυτόματα"/>
          <p:cNvPicPr preferRelativeResize="0"/>
          <p:nvPr/>
        </p:nvPicPr>
        <p:blipFill rotWithShape="1">
          <a:blip r:embed="rId6">
            <a:alphaModFix/>
          </a:blip>
          <a:srcRect/>
          <a:stretch/>
        </p:blipFill>
        <p:spPr>
          <a:xfrm>
            <a:off x="6445677" y="4434862"/>
            <a:ext cx="2601408" cy="6491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3" name="Titel 2">
            <a:extLst>
              <a:ext uri="{FF2B5EF4-FFF2-40B4-BE49-F238E27FC236}">
                <a16:creationId xmlns:a16="http://schemas.microsoft.com/office/drawing/2014/main" id="{5B384BB0-6EF9-0207-DF3B-C834954A4EED}"/>
              </a:ext>
            </a:extLst>
          </p:cNvPr>
          <p:cNvSpPr>
            <a:spLocks noGrp="1"/>
          </p:cNvSpPr>
          <p:nvPr>
            <p:ph type="title"/>
          </p:nvPr>
        </p:nvSpPr>
        <p:spPr/>
        <p:txBody>
          <a:bodyPr/>
          <a:lstStyle/>
          <a:p>
            <a:r>
              <a:rPr lang="nl-BE" sz="3000" dirty="0" err="1">
                <a:latin typeface="+mj-lt"/>
              </a:rPr>
              <a:t>Additional</a:t>
            </a:r>
            <a:r>
              <a:rPr lang="nl-BE" sz="3000" dirty="0">
                <a:latin typeface="+mj-lt"/>
              </a:rPr>
              <a:t> resources</a:t>
            </a:r>
          </a:p>
        </p:txBody>
      </p:sp>
      <p:sp>
        <p:nvSpPr>
          <p:cNvPr id="279" name="Google Shape;279;g21a482fdae0_0_0"/>
          <p:cNvSpPr txBox="1">
            <a:spLocks noGrp="1"/>
          </p:cNvSpPr>
          <p:nvPr>
            <p:ph type="subTitle" idx="1"/>
          </p:nvPr>
        </p:nvSpPr>
        <p:spPr>
          <a:xfrm>
            <a:off x="717800" y="1255775"/>
            <a:ext cx="6810342" cy="339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400" b="1" dirty="0">
                <a:solidFill>
                  <a:schemeClr val="accent6"/>
                </a:solidFill>
                <a:latin typeface="Arial"/>
                <a:ea typeface="Arial"/>
                <a:cs typeface="Arial"/>
                <a:sym typeface="Arial"/>
              </a:rPr>
              <a:t>Books and papers:</a:t>
            </a:r>
            <a:endParaRPr lang="en-US" sz="1400" b="1" dirty="0">
              <a:solidFill>
                <a:schemeClr val="accent6"/>
              </a:solidFill>
              <a:ea typeface="Arial"/>
              <a:cs typeface="Arial"/>
            </a:endParaRPr>
          </a:p>
          <a:p>
            <a:pPr marL="285750" indent="-285750">
              <a:lnSpc>
                <a:spcPct val="115000"/>
              </a:lnSpc>
              <a:buFont typeface="Arial" panose="020B0604020202020204" pitchFamily="34" charset="0"/>
              <a:buChar char="•"/>
            </a:pPr>
            <a:r>
              <a:rPr lang="en-US" sz="1400" dirty="0">
                <a:solidFill>
                  <a:schemeClr val="accent6"/>
                </a:solidFill>
                <a:latin typeface="Arial"/>
                <a:ea typeface="Arial"/>
                <a:cs typeface="Arial"/>
                <a:sym typeface="Arial"/>
              </a:rPr>
              <a:t>Introduction to Genetics, Natasha </a:t>
            </a:r>
            <a:r>
              <a:rPr lang="en-US" sz="1400" dirty="0" err="1">
                <a:solidFill>
                  <a:schemeClr val="accent6"/>
                </a:solidFill>
                <a:latin typeface="Arial"/>
                <a:ea typeface="Arial"/>
                <a:cs typeface="Arial"/>
                <a:sym typeface="Arial"/>
              </a:rPr>
              <a:t>Ramroop</a:t>
            </a:r>
            <a:r>
              <a:rPr lang="en-US" sz="1400" dirty="0">
                <a:solidFill>
                  <a:schemeClr val="accent6"/>
                </a:solidFill>
                <a:latin typeface="Arial"/>
                <a:ea typeface="Arial"/>
                <a:cs typeface="Arial"/>
                <a:sym typeface="Arial"/>
              </a:rPr>
              <a:t> Singh</a:t>
            </a:r>
            <a:r>
              <a:rPr lang="en-US" sz="1400" dirty="0">
                <a:solidFill>
                  <a:schemeClr val="accent6"/>
                </a:solidFill>
                <a:ea typeface="Arial"/>
                <a:cs typeface="Arial"/>
              </a:rPr>
              <a:t> </a:t>
            </a:r>
            <a:r>
              <a:rPr lang="en-US" sz="1400" u="sng" dirty="0">
                <a:solidFill>
                  <a:srgbClr val="003BA3"/>
                </a:solidFill>
                <a:latin typeface="Arial"/>
                <a:ea typeface="Arial"/>
                <a:cs typeface="Arial"/>
                <a:sym typeface="Arial"/>
                <a:hlinkClick r:id="rId3">
                  <a:extLst>
                    <a:ext uri="{A12FA001-AC4F-418D-AE19-62706E023703}">
                      <ahyp:hlinkClr xmlns:ahyp="http://schemas.microsoft.com/office/drawing/2018/hyperlinkcolor" val="tx"/>
                    </a:ext>
                  </a:extLst>
                </a:hlinkClick>
              </a:rPr>
              <a:t>https://open.umn.edu/opentextbooks/textbooks/1279</a:t>
            </a:r>
            <a:r>
              <a:rPr lang="en-US" sz="1400" dirty="0">
                <a:latin typeface="Arial"/>
                <a:ea typeface="Arial"/>
                <a:cs typeface="Arial"/>
                <a:sym typeface="Arial"/>
              </a:rPr>
              <a:t> </a:t>
            </a:r>
            <a:endParaRPr lang="nl-BE" sz="1400" dirty="0"/>
          </a:p>
          <a:p>
            <a:pPr marL="673100" lvl="1" indent="0" algn="l" rtl="0">
              <a:lnSpc>
                <a:spcPct val="115000"/>
              </a:lnSpc>
              <a:spcBef>
                <a:spcPts val="1600"/>
              </a:spcBef>
              <a:spcAft>
                <a:spcPts val="0"/>
              </a:spcAft>
              <a:buSzPts val="1400"/>
              <a:buNone/>
            </a:pPr>
            <a:endParaRPr lang="nl-BE" sz="1400" dirty="0">
              <a:latin typeface="Arial"/>
              <a:ea typeface="Arial"/>
              <a:cs typeface="Arial"/>
              <a:sym typeface="Arial"/>
            </a:endParaRPr>
          </a:p>
          <a:p>
            <a:pPr marL="0" lvl="0" indent="0" algn="l" rtl="0">
              <a:lnSpc>
                <a:spcPct val="115000"/>
              </a:lnSpc>
              <a:spcBef>
                <a:spcPts val="0"/>
              </a:spcBef>
              <a:spcAft>
                <a:spcPts val="0"/>
              </a:spcAft>
              <a:buNone/>
            </a:pPr>
            <a:r>
              <a:rPr lang="en-US" sz="1400" b="1" dirty="0">
                <a:solidFill>
                  <a:schemeClr val="accent6"/>
                </a:solidFill>
                <a:latin typeface="Arial"/>
                <a:ea typeface="Arial"/>
                <a:cs typeface="Arial"/>
                <a:sym typeface="Arial"/>
              </a:rPr>
              <a:t>Websites:</a:t>
            </a:r>
            <a:endParaRPr lang="en-US" sz="1400" b="1" dirty="0">
              <a:solidFill>
                <a:schemeClr val="accent6"/>
              </a:solidFill>
              <a:ea typeface="Arial"/>
              <a:cs typeface="Arial"/>
            </a:endParaRPr>
          </a:p>
          <a:p>
            <a:pPr marL="285750" lvl="0" indent="-285750" algn="l" rtl="0">
              <a:lnSpc>
                <a:spcPct val="115000"/>
              </a:lnSpc>
              <a:spcBef>
                <a:spcPts val="0"/>
              </a:spcBef>
              <a:spcAft>
                <a:spcPts val="0"/>
              </a:spcAft>
              <a:buFont typeface="Arial" panose="020B0604020202020204" pitchFamily="34" charset="0"/>
              <a:buChar char="•"/>
            </a:pPr>
            <a:r>
              <a:rPr lang="en-US" sz="1400" u="sng" dirty="0">
                <a:solidFill>
                  <a:schemeClr val="hlink"/>
                </a:solidFill>
                <a:latin typeface="Arial"/>
                <a:ea typeface="Arial"/>
                <a:cs typeface="Arial"/>
                <a:sym typeface="Arial"/>
                <a:hlinkClick r:id="rId4"/>
              </a:rPr>
              <a:t>https://www.nature.com/scitable/topicpage/gregor-mendel-and-the-principles-of-inheritance-593/#</a:t>
            </a:r>
            <a:r>
              <a:rPr lang="en-US" sz="1400" dirty="0">
                <a:latin typeface="Arial"/>
                <a:ea typeface="Arial"/>
                <a:cs typeface="Arial"/>
                <a:sym typeface="Arial"/>
              </a:rPr>
              <a:t> </a:t>
            </a:r>
          </a:p>
          <a:p>
            <a:pPr marL="0" lvl="0" indent="0" algn="l" rtl="0">
              <a:lnSpc>
                <a:spcPct val="115000"/>
              </a:lnSpc>
              <a:spcBef>
                <a:spcPts val="0"/>
              </a:spcBef>
              <a:spcAft>
                <a:spcPts val="0"/>
              </a:spcAft>
              <a:buNone/>
            </a:pPr>
            <a:endParaRPr lang="en-US" sz="1400" dirty="0">
              <a:ea typeface="Arial"/>
              <a:cs typeface="Arial"/>
            </a:endParaRPr>
          </a:p>
          <a:p>
            <a:pPr marL="285750" lvl="0" indent="-285750" algn="l" rtl="0">
              <a:lnSpc>
                <a:spcPct val="115000"/>
              </a:lnSpc>
              <a:spcBef>
                <a:spcPts val="0"/>
              </a:spcBef>
              <a:spcAft>
                <a:spcPts val="0"/>
              </a:spcAft>
              <a:buFont typeface="Arial" panose="020B0604020202020204" pitchFamily="34" charset="0"/>
              <a:buChar char="•"/>
            </a:pPr>
            <a:r>
              <a:rPr lang="en-US" sz="1400" u="sng" dirty="0">
                <a:solidFill>
                  <a:schemeClr val="hlink"/>
                </a:solidFill>
                <a:latin typeface="Arial"/>
                <a:ea typeface="Arial"/>
                <a:cs typeface="Arial"/>
                <a:sym typeface="Arial"/>
                <a:hlinkClick r:id="rId5"/>
              </a:rPr>
              <a:t>https://www.genome.gov/genetics-glossary</a:t>
            </a:r>
            <a:endParaRPr lang="en-US" sz="1400" u="sng" dirty="0">
              <a:solidFill>
                <a:schemeClr val="hlink"/>
              </a:solidFill>
              <a:latin typeface="Arial"/>
              <a:ea typeface="Arial"/>
              <a:cs typeface="Arial"/>
              <a:sym typeface="Arial"/>
            </a:endParaRPr>
          </a:p>
          <a:p>
            <a:pPr marL="0" lvl="0" indent="0" algn="l" rtl="0">
              <a:lnSpc>
                <a:spcPct val="115000"/>
              </a:lnSpc>
              <a:spcBef>
                <a:spcPts val="0"/>
              </a:spcBef>
              <a:spcAft>
                <a:spcPts val="0"/>
              </a:spcAft>
              <a:buNone/>
            </a:pPr>
            <a:endParaRPr lang="en-US" sz="1400" dirty="0">
              <a:latin typeface="Arial"/>
              <a:ea typeface="Arial"/>
              <a:cs typeface="Arial"/>
              <a:sym typeface="Arial"/>
            </a:endParaRPr>
          </a:p>
          <a:p>
            <a:pPr marL="285750" lvl="0" indent="-285750" algn="l" rtl="0">
              <a:lnSpc>
                <a:spcPct val="115000"/>
              </a:lnSpc>
              <a:spcBef>
                <a:spcPts val="0"/>
              </a:spcBef>
              <a:spcAft>
                <a:spcPts val="0"/>
              </a:spcAft>
              <a:buFont typeface="Arial" panose="020B0604020202020204" pitchFamily="34" charset="0"/>
              <a:buChar char="•"/>
            </a:pPr>
            <a:r>
              <a:rPr lang="en-US" sz="1400" u="sng" dirty="0">
                <a:solidFill>
                  <a:schemeClr val="hlink"/>
                </a:solidFill>
                <a:latin typeface="Arial"/>
                <a:ea typeface="Arial"/>
                <a:cs typeface="Arial"/>
                <a:sym typeface="Arial"/>
                <a:hlinkClick r:id="rId6"/>
              </a:rPr>
              <a:t>https://www.genome.gov/For-Patients-and-Families/Genetic-Disorders</a:t>
            </a:r>
            <a:endParaRPr sz="1400" dirty="0">
              <a:latin typeface="Arial"/>
              <a:ea typeface="Arial"/>
              <a:cs typeface="Arial"/>
              <a:sym typeface="Arial"/>
            </a:endParaRPr>
          </a:p>
        </p:txBody>
      </p:sp>
      <p:pic>
        <p:nvPicPr>
          <p:cNvPr id="280" name="Google Shape;280;g21a482fdae0_0_0" descr="Εικόνα που περιέχει λογότυπο&#10;&#10;Περιγραφή που δημιουργήθηκε αυτόματα"/>
          <p:cNvPicPr preferRelativeResize="0"/>
          <p:nvPr/>
        </p:nvPicPr>
        <p:blipFill rotWithShape="1">
          <a:blip r:embed="rId7">
            <a:alphaModFix/>
          </a:blip>
          <a:srcRect/>
          <a:stretch/>
        </p:blipFill>
        <p:spPr>
          <a:xfrm>
            <a:off x="6445677" y="4434862"/>
            <a:ext cx="2601408" cy="6491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dirty="0">
                <a:latin typeface="Arial"/>
                <a:ea typeface="Arial"/>
                <a:cs typeface="Arial"/>
                <a:sym typeface="Arial"/>
              </a:rPr>
              <a:t>Table of contents</a:t>
            </a:r>
            <a:endParaRPr sz="3000" dirty="0">
              <a:latin typeface="Arial"/>
              <a:ea typeface="Arial"/>
              <a:cs typeface="Arial"/>
              <a:sym typeface="Arial"/>
            </a:endParaRPr>
          </a:p>
        </p:txBody>
      </p:sp>
      <p:pic>
        <p:nvPicPr>
          <p:cNvPr id="74" name="Google Shape;74;p2"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2" name="Diagram 1">
            <a:extLst>
              <a:ext uri="{FF2B5EF4-FFF2-40B4-BE49-F238E27FC236}">
                <a16:creationId xmlns:a16="http://schemas.microsoft.com/office/drawing/2014/main" id="{EC607CFD-3FE9-C762-D9D1-C780335E717A}"/>
              </a:ext>
            </a:extLst>
          </p:cNvPr>
          <p:cNvGraphicFramePr/>
          <p:nvPr>
            <p:extLst>
              <p:ext uri="{D42A27DB-BD31-4B8C-83A1-F6EECF244321}">
                <p14:modId xmlns:p14="http://schemas.microsoft.com/office/powerpoint/2010/main" val="1759448204"/>
              </p:ext>
            </p:extLst>
          </p:nvPr>
        </p:nvGraphicFramePr>
        <p:xfrm>
          <a:off x="1524000" y="1002207"/>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7"/>
          <p:cNvSpPr txBox="1">
            <a:spLocks noGrp="1"/>
          </p:cNvSpPr>
          <p:nvPr>
            <p:ph type="title"/>
          </p:nvPr>
        </p:nvSpPr>
        <p:spPr>
          <a:xfrm>
            <a:off x="723425" y="485850"/>
            <a:ext cx="5554800" cy="133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329" name="Google Shape;329;p7"/>
          <p:cNvSpPr txBox="1"/>
          <p:nvPr/>
        </p:nvSpPr>
        <p:spPr>
          <a:xfrm>
            <a:off x="855838" y="1916154"/>
            <a:ext cx="3841200" cy="129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Arial"/>
                <a:ea typeface="Arial"/>
                <a:cs typeface="Arial"/>
                <a:sym typeface="Arial"/>
              </a:rPr>
              <a:t>Visit our website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sng" strike="noStrike" cap="none">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rPr>
              <a:t>http://www.genecounsel.eu/</a:t>
            </a:r>
            <a:endParaRPr sz="1400" b="0" i="0" u="none" strike="noStrike" cap="none">
              <a:solidFill>
                <a:schemeClr val="accent2"/>
              </a:solidFill>
              <a:latin typeface="Arial"/>
              <a:ea typeface="Arial"/>
              <a:cs typeface="Arial"/>
              <a:sym typeface="Arial"/>
            </a:endParaRPr>
          </a:p>
        </p:txBody>
      </p:sp>
      <p:sp>
        <p:nvSpPr>
          <p:cNvPr id="330" name="Google Shape;330;p7"/>
          <p:cNvSpPr/>
          <p:nvPr/>
        </p:nvSpPr>
        <p:spPr>
          <a:xfrm>
            <a:off x="0" y="4803407"/>
            <a:ext cx="6644081" cy="34009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700"/>
              <a:buFont typeface="Arial"/>
              <a:buNone/>
            </a:pPr>
            <a:r>
              <a:rPr lang="en-US" sz="700" b="0" i="1" u="none" strike="noStrike" cap="non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therein.</a:t>
            </a:r>
            <a:endParaRPr sz="7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SzPts val="1400"/>
              <a:buNone/>
            </a:pPr>
            <a:r>
              <a:rPr lang="en-US" sz="1800" dirty="0">
                <a:solidFill>
                  <a:srgbClr val="000000"/>
                </a:solidFill>
                <a:latin typeface="Arial"/>
                <a:ea typeface="Arial"/>
                <a:cs typeface="Arial"/>
                <a:sym typeface="Arial"/>
              </a:rPr>
              <a:t>On a scale from 1-5, (1- no previous knowledge, 2-very little previous knowledge, 3- some previous knowledge, 4-moderate previous knowledge, 5-extensive previous knowledge)</a:t>
            </a:r>
            <a:endParaRPr sz="1800" dirty="0">
              <a:solidFill>
                <a:srgbClr val="000000"/>
              </a:solidFill>
              <a:latin typeface="Arial"/>
              <a:ea typeface="Arial"/>
              <a:cs typeface="Arial"/>
              <a:sym typeface="Arial"/>
            </a:endParaRPr>
          </a:p>
          <a:p>
            <a:pPr marL="0" lvl="0" indent="0" algn="l" rtl="0">
              <a:lnSpc>
                <a:spcPct val="107000"/>
              </a:lnSpc>
              <a:spcBef>
                <a:spcPts val="800"/>
              </a:spcBef>
              <a:spcAft>
                <a:spcPts val="0"/>
              </a:spcAft>
              <a:buSzPts val="1400"/>
              <a:buNone/>
            </a:pPr>
            <a:r>
              <a:rPr lang="en-US" sz="1800" dirty="0">
                <a:solidFill>
                  <a:srgbClr val="000000"/>
                </a:solidFill>
                <a:latin typeface="Arial"/>
                <a:ea typeface="Arial"/>
                <a:cs typeface="Arial"/>
                <a:sym typeface="Arial"/>
              </a:rPr>
              <a:t>How would you describe your knowledge regarding:</a:t>
            </a:r>
            <a:endParaRPr dirty="0"/>
          </a:p>
          <a:p>
            <a:pPr marL="285750" lvl="0" indent="-285750" algn="l" rtl="0">
              <a:lnSpc>
                <a:spcPct val="107000"/>
              </a:lnSpc>
              <a:spcBef>
                <a:spcPts val="800"/>
              </a:spcBef>
              <a:spcAft>
                <a:spcPts val="0"/>
              </a:spcAft>
              <a:buSzPts val="1400"/>
              <a:buChar char="●"/>
            </a:pPr>
            <a:r>
              <a:rPr lang="en-US" sz="1800" dirty="0">
                <a:solidFill>
                  <a:srgbClr val="000000"/>
                </a:solidFill>
                <a:latin typeface="Arial"/>
                <a:ea typeface="Arial"/>
                <a:cs typeface="Arial"/>
                <a:sym typeface="Arial"/>
              </a:rPr>
              <a:t>Basic principles of inheritance</a:t>
            </a:r>
            <a:endParaRPr sz="1800" dirty="0">
              <a:solidFill>
                <a:srgbClr val="000000"/>
              </a:solidFill>
              <a:latin typeface="Arial"/>
              <a:ea typeface="Arial"/>
              <a:cs typeface="Arial"/>
              <a:sym typeface="Arial"/>
            </a:endParaRPr>
          </a:p>
          <a:p>
            <a:pPr marL="285750" lvl="0" indent="-285750" algn="l" rtl="0">
              <a:lnSpc>
                <a:spcPct val="107000"/>
              </a:lnSpc>
              <a:spcBef>
                <a:spcPts val="800"/>
              </a:spcBef>
              <a:spcAft>
                <a:spcPts val="0"/>
              </a:spcAft>
              <a:buSzPts val="1400"/>
              <a:buChar char="●"/>
            </a:pPr>
            <a:r>
              <a:rPr lang="en-US" sz="1800" dirty="0">
                <a:solidFill>
                  <a:srgbClr val="000000"/>
                </a:solidFill>
                <a:latin typeface="Arial"/>
                <a:ea typeface="Arial"/>
                <a:cs typeface="Arial"/>
                <a:sym typeface="Arial"/>
              </a:rPr>
              <a:t>Human genomic variation</a:t>
            </a:r>
            <a:endParaRPr sz="1800" dirty="0">
              <a:solidFill>
                <a:srgbClr val="000000"/>
              </a:solidFill>
              <a:latin typeface="Arial"/>
              <a:ea typeface="Arial"/>
              <a:cs typeface="Arial"/>
              <a:sym typeface="Arial"/>
            </a:endParaRPr>
          </a:p>
          <a:p>
            <a:pPr marL="285750" lvl="0" indent="-285750" algn="l" rtl="0">
              <a:lnSpc>
                <a:spcPct val="107000"/>
              </a:lnSpc>
              <a:spcBef>
                <a:spcPts val="800"/>
              </a:spcBef>
              <a:spcAft>
                <a:spcPts val="0"/>
              </a:spcAft>
              <a:buSzPts val="1400"/>
              <a:buChar char="●"/>
            </a:pPr>
            <a:r>
              <a:rPr lang="en-US" sz="1800" dirty="0">
                <a:solidFill>
                  <a:srgbClr val="000000"/>
                </a:solidFill>
                <a:latin typeface="Arial"/>
                <a:ea typeface="Arial"/>
                <a:cs typeface="Arial"/>
                <a:sym typeface="Arial"/>
              </a:rPr>
              <a:t>Genetic disorders</a:t>
            </a:r>
            <a:endParaRPr dirty="0"/>
          </a:p>
          <a:p>
            <a:pPr marL="285750" lvl="0" indent="-285750" algn="l" rtl="0">
              <a:lnSpc>
                <a:spcPct val="107000"/>
              </a:lnSpc>
              <a:spcBef>
                <a:spcPts val="800"/>
              </a:spcBef>
              <a:spcAft>
                <a:spcPts val="0"/>
              </a:spcAft>
              <a:buSzPts val="1400"/>
              <a:buChar char="●"/>
            </a:pPr>
            <a:r>
              <a:rPr lang="en-US" sz="1800" dirty="0">
                <a:solidFill>
                  <a:srgbClr val="000000"/>
                </a:solidFill>
                <a:latin typeface="Arial"/>
                <a:ea typeface="Arial"/>
                <a:cs typeface="Arial"/>
                <a:sym typeface="Arial"/>
              </a:rPr>
              <a:t>Genomic research</a:t>
            </a:r>
            <a:endParaRPr dirty="0"/>
          </a:p>
          <a:p>
            <a:pPr marL="285750" lvl="0" indent="-196850" algn="l" rtl="0">
              <a:lnSpc>
                <a:spcPct val="107000"/>
              </a:lnSpc>
              <a:spcBef>
                <a:spcPts val="800"/>
              </a:spcBef>
              <a:spcAft>
                <a:spcPts val="0"/>
              </a:spcAft>
              <a:buSzPts val="1400"/>
              <a:buNone/>
            </a:pPr>
            <a:endParaRPr sz="1800" dirty="0">
              <a:solidFill>
                <a:srgbClr val="000000"/>
              </a:solidFill>
              <a:latin typeface="Arial"/>
              <a:ea typeface="Arial"/>
              <a:cs typeface="Arial"/>
              <a:sym typeface="Arial"/>
            </a:endParaRPr>
          </a:p>
          <a:p>
            <a:pPr marL="0" lvl="0" indent="0" algn="l" rtl="0">
              <a:lnSpc>
                <a:spcPct val="100000"/>
              </a:lnSpc>
              <a:spcBef>
                <a:spcPts val="800"/>
              </a:spcBef>
              <a:spcAft>
                <a:spcPts val="0"/>
              </a:spcAft>
              <a:buClr>
                <a:schemeClr val="dk1"/>
              </a:buClr>
              <a:buSzPts val="1100"/>
              <a:buFont typeface="Arial"/>
              <a:buNone/>
            </a:pPr>
            <a:endParaRPr sz="1400" dirty="0">
              <a:solidFill>
                <a:schemeClr val="dk1"/>
              </a:solidFill>
              <a:latin typeface="Arial"/>
              <a:ea typeface="Arial"/>
              <a:cs typeface="Arial"/>
              <a:sym typeface="Arial"/>
            </a:endParaRPr>
          </a:p>
        </p:txBody>
      </p:sp>
      <p:sp>
        <p:nvSpPr>
          <p:cNvPr id="126" name="Google Shape;126;p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dirty="0">
                <a:latin typeface="Arial"/>
                <a:ea typeface="Arial"/>
                <a:cs typeface="Arial"/>
                <a:sym typeface="Arial"/>
              </a:rPr>
              <a:t>Prior knowledge </a:t>
            </a:r>
            <a:endParaRPr sz="3000" dirty="0">
              <a:latin typeface="Arial"/>
              <a:ea typeface="Arial"/>
              <a:cs typeface="Arial"/>
              <a:sym typeface="Arial"/>
            </a:endParaRPr>
          </a:p>
        </p:txBody>
      </p:sp>
      <p:pic>
        <p:nvPicPr>
          <p:cNvPr id="128" name="Google Shape;128;p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8" cy="6491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95407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err="1">
                <a:solidFill>
                  <a:schemeClr val="accent1"/>
                </a:solidFill>
              </a:rPr>
              <a:t>Inheritance</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982710773"/>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dirty="0">
                <a:solidFill>
                  <a:srgbClr val="B7B7B7"/>
                </a:solidFill>
                <a:latin typeface="Calibri"/>
                <a:ea typeface="Calibri"/>
                <a:cs typeface="Calibri"/>
                <a:sym typeface="Calibri"/>
              </a:rPr>
              <a:t>1</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03382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 name="Afbeelding 13">
            <a:extLst>
              <a:ext uri="{FF2B5EF4-FFF2-40B4-BE49-F238E27FC236}">
                <a16:creationId xmlns:a16="http://schemas.microsoft.com/office/drawing/2014/main" id="{5C9DBF7B-3346-37C8-4218-A48CE83323B7}"/>
              </a:ext>
            </a:extLst>
          </p:cNvPr>
          <p:cNvPicPr>
            <a:picLocks noChangeAspect="1"/>
          </p:cNvPicPr>
          <p:nvPr/>
        </p:nvPicPr>
        <p:blipFill>
          <a:blip r:embed="rId3"/>
          <a:stretch>
            <a:fillRect/>
          </a:stretch>
        </p:blipFill>
        <p:spPr>
          <a:xfrm>
            <a:off x="0" y="4836530"/>
            <a:ext cx="9144000" cy="306970"/>
          </a:xfrm>
          <a:prstGeom prst="rect">
            <a:avLst/>
          </a:prstGeom>
        </p:spPr>
      </p:pic>
      <p:pic>
        <p:nvPicPr>
          <p:cNvPr id="140" name="Google Shape;140;g218be932dcc_0_39"/>
          <p:cNvPicPr preferRelativeResize="0"/>
          <p:nvPr/>
        </p:nvPicPr>
        <p:blipFill rotWithShape="1">
          <a:blip r:embed="rId4">
            <a:alphaModFix/>
          </a:blip>
          <a:srcRect/>
          <a:stretch/>
        </p:blipFill>
        <p:spPr>
          <a:xfrm>
            <a:off x="6502850" y="1646953"/>
            <a:ext cx="2457449" cy="2231708"/>
          </a:xfrm>
          <a:prstGeom prst="rect">
            <a:avLst/>
          </a:prstGeom>
          <a:noFill/>
          <a:ln>
            <a:noFill/>
          </a:ln>
          <a:effectLst>
            <a:outerShdw blurRad="557213" dist="19050" dir="12840000" algn="bl" rotWithShape="0">
              <a:srgbClr val="000000">
                <a:alpha val="47843"/>
              </a:srgbClr>
            </a:outerShdw>
          </a:effectLst>
        </p:spPr>
      </p:pic>
      <p:sp>
        <p:nvSpPr>
          <p:cNvPr id="141" name="Google Shape;141;g218be932dcc_0_39"/>
          <p:cNvSpPr txBox="1">
            <a:spLocks noGrp="1"/>
          </p:cNvSpPr>
          <p:nvPr>
            <p:ph type="body" idx="1"/>
          </p:nvPr>
        </p:nvSpPr>
        <p:spPr>
          <a:xfrm>
            <a:off x="713225" y="1152475"/>
            <a:ext cx="5732452"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1400"/>
              <a:buChar char="●"/>
            </a:pPr>
            <a:r>
              <a:rPr lang="en-US" sz="1600" dirty="0">
                <a:solidFill>
                  <a:srgbClr val="000043"/>
                </a:solidFill>
                <a:latin typeface="Arial"/>
                <a:ea typeface="Arial"/>
                <a:cs typeface="Arial"/>
                <a:sym typeface="Arial"/>
              </a:rPr>
              <a:t>All living things (animals, plants, microbes, etc.) have a set of characteristics inherited from its parents</a:t>
            </a:r>
            <a:endParaRPr sz="1600" dirty="0">
              <a:solidFill>
                <a:srgbClr val="000043"/>
              </a:solidFill>
              <a:latin typeface="Arial"/>
              <a:ea typeface="Arial"/>
              <a:cs typeface="Arial"/>
              <a:sym typeface="Arial"/>
            </a:endParaRPr>
          </a:p>
          <a:p>
            <a:pPr marL="285750" lvl="0" indent="-285750" algn="l" rtl="0">
              <a:lnSpc>
                <a:spcPct val="100000"/>
              </a:lnSpc>
              <a:spcBef>
                <a:spcPts val="0"/>
              </a:spcBef>
              <a:spcAft>
                <a:spcPts val="0"/>
              </a:spcAft>
              <a:buSzPts val="1400"/>
              <a:buChar char="●"/>
            </a:pPr>
            <a:r>
              <a:rPr lang="en-US" sz="1600" dirty="0">
                <a:solidFill>
                  <a:srgbClr val="000043"/>
                </a:solidFill>
                <a:latin typeface="Arial"/>
                <a:ea typeface="Arial"/>
                <a:cs typeface="Arial"/>
                <a:sym typeface="Arial"/>
              </a:rPr>
              <a:t>The way in which traits are passed from one generation to the next was first described by Gregor Mendel</a:t>
            </a:r>
            <a:endParaRPr dirty="0"/>
          </a:p>
          <a:p>
            <a:pPr marL="285750" lvl="0" indent="-285750" algn="l" rtl="0">
              <a:lnSpc>
                <a:spcPct val="100000"/>
              </a:lnSpc>
              <a:spcBef>
                <a:spcPts val="0"/>
              </a:spcBef>
              <a:spcAft>
                <a:spcPts val="0"/>
              </a:spcAft>
              <a:buSzPts val="1400"/>
              <a:buChar char="●"/>
            </a:pPr>
            <a:r>
              <a:rPr lang="en-US" sz="1600" dirty="0">
                <a:solidFill>
                  <a:srgbClr val="000043"/>
                </a:solidFill>
                <a:latin typeface="Arial"/>
                <a:ea typeface="Arial"/>
                <a:cs typeface="Arial"/>
                <a:sym typeface="Arial"/>
              </a:rPr>
              <a:t>Through pea plant breeding, Mendel developed three principles of inheritance: </a:t>
            </a:r>
            <a:endParaRPr dirty="0"/>
          </a:p>
          <a:p>
            <a:pPr marL="742950" lvl="1" indent="-285750" algn="l" rtl="0">
              <a:lnSpc>
                <a:spcPct val="100000"/>
              </a:lnSpc>
              <a:spcBef>
                <a:spcPts val="1600"/>
              </a:spcBef>
              <a:spcAft>
                <a:spcPts val="0"/>
              </a:spcAft>
              <a:buSzPts val="1400"/>
              <a:buChar char="○"/>
            </a:pPr>
            <a:r>
              <a:rPr lang="en-US" sz="1600" dirty="0">
                <a:solidFill>
                  <a:srgbClr val="000043"/>
                </a:solidFill>
                <a:latin typeface="Arial"/>
                <a:ea typeface="Arial"/>
                <a:cs typeface="Arial"/>
                <a:sym typeface="Arial"/>
              </a:rPr>
              <a:t>Law of Dominance</a:t>
            </a:r>
            <a:endParaRPr sz="1600" dirty="0">
              <a:solidFill>
                <a:srgbClr val="000043"/>
              </a:solidFill>
              <a:latin typeface="Arial"/>
              <a:ea typeface="Arial"/>
              <a:cs typeface="Arial"/>
              <a:sym typeface="Arial"/>
            </a:endParaRPr>
          </a:p>
          <a:p>
            <a:pPr marL="742950" lvl="1" indent="-285750" algn="l" rtl="0">
              <a:lnSpc>
                <a:spcPct val="100000"/>
              </a:lnSpc>
              <a:spcBef>
                <a:spcPts val="1600"/>
              </a:spcBef>
              <a:spcAft>
                <a:spcPts val="0"/>
              </a:spcAft>
              <a:buSzPts val="1400"/>
              <a:buChar char="○"/>
            </a:pPr>
            <a:r>
              <a:rPr lang="en-US" sz="1600" dirty="0">
                <a:solidFill>
                  <a:srgbClr val="000043"/>
                </a:solidFill>
                <a:latin typeface="Arial"/>
                <a:ea typeface="Arial"/>
                <a:cs typeface="Arial"/>
                <a:sym typeface="Arial"/>
              </a:rPr>
              <a:t>Law of Segregation</a:t>
            </a:r>
            <a:endParaRPr sz="1600" dirty="0">
              <a:solidFill>
                <a:srgbClr val="000043"/>
              </a:solidFill>
              <a:latin typeface="Arial"/>
              <a:ea typeface="Arial"/>
              <a:cs typeface="Arial"/>
              <a:sym typeface="Arial"/>
            </a:endParaRPr>
          </a:p>
          <a:p>
            <a:pPr marL="742950" lvl="1" indent="-285750" algn="l" rtl="0">
              <a:lnSpc>
                <a:spcPct val="100000"/>
              </a:lnSpc>
              <a:spcBef>
                <a:spcPts val="1600"/>
              </a:spcBef>
              <a:spcAft>
                <a:spcPts val="0"/>
              </a:spcAft>
              <a:buSzPts val="1400"/>
              <a:buChar char="○"/>
            </a:pPr>
            <a:r>
              <a:rPr lang="en-US" sz="1600" dirty="0">
                <a:solidFill>
                  <a:srgbClr val="000043"/>
                </a:solidFill>
                <a:latin typeface="Arial"/>
                <a:ea typeface="Arial"/>
                <a:cs typeface="Arial"/>
                <a:sym typeface="Arial"/>
              </a:rPr>
              <a:t>Law of Independent Assortment</a:t>
            </a:r>
            <a:endParaRPr sz="1600" dirty="0">
              <a:solidFill>
                <a:srgbClr val="000043"/>
              </a:solidFill>
              <a:latin typeface="Arial"/>
              <a:ea typeface="Arial"/>
              <a:cs typeface="Arial"/>
              <a:sym typeface="Arial"/>
            </a:endParaRPr>
          </a:p>
          <a:p>
            <a:pPr marL="285750" lvl="0" indent="-285750" algn="l" rtl="0">
              <a:lnSpc>
                <a:spcPct val="100000"/>
              </a:lnSpc>
              <a:spcBef>
                <a:spcPts val="0"/>
              </a:spcBef>
              <a:spcAft>
                <a:spcPts val="0"/>
              </a:spcAft>
              <a:buSzPts val="1400"/>
              <a:buChar char="●"/>
            </a:pPr>
            <a:r>
              <a:rPr lang="en-US" sz="1600" dirty="0">
                <a:solidFill>
                  <a:srgbClr val="000043"/>
                </a:solidFill>
                <a:latin typeface="Arial"/>
                <a:ea typeface="Arial"/>
                <a:cs typeface="Arial"/>
                <a:sym typeface="Arial"/>
              </a:rPr>
              <a:t>These laws do not apply to non-mendelian inheritance situations such as incomplete dominance, sex-linked genes, polygenic traits etc. </a:t>
            </a:r>
            <a:endParaRPr dirty="0"/>
          </a:p>
        </p:txBody>
      </p:sp>
      <p:sp>
        <p:nvSpPr>
          <p:cNvPr id="142" name="Google Shape;142;g218be932dcc_0_3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Inheritance - Mendel</a:t>
            </a:r>
            <a:endParaRPr sz="3000" dirty="0">
              <a:latin typeface="Arial"/>
              <a:ea typeface="Arial"/>
              <a:cs typeface="Arial"/>
              <a:sym typeface="Arial"/>
            </a:endParaRPr>
          </a:p>
        </p:txBody>
      </p:sp>
      <p:sp>
        <p:nvSpPr>
          <p:cNvPr id="143" name="Google Shape;143;g218be932dcc_0_39"/>
          <p:cNvSpPr txBox="1"/>
          <p:nvPr/>
        </p:nvSpPr>
        <p:spPr>
          <a:xfrm>
            <a:off x="96915" y="4874599"/>
            <a:ext cx="562345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chemeClr val="bg1"/>
                </a:solidFill>
                <a:latin typeface="Arial"/>
                <a:ea typeface="Arial"/>
                <a:cs typeface="Arial"/>
                <a:sym typeface="Arial"/>
              </a:rPr>
              <a:t>Miko, I. (2008) Gregor Mendel and the principles of inheritance. Nature Education 1(1):134</a:t>
            </a:r>
            <a:endParaRPr sz="900" b="0" i="0" u="none" strike="noStrike" cap="none" dirty="0">
              <a:solidFill>
                <a:schemeClr val="bg1"/>
              </a:solidFill>
              <a:latin typeface="Arial"/>
              <a:ea typeface="Arial"/>
              <a:cs typeface="Arial"/>
              <a:sym typeface="Arial"/>
            </a:endParaRPr>
          </a:p>
        </p:txBody>
      </p:sp>
      <p:pic>
        <p:nvPicPr>
          <p:cNvPr id="144" name="Google Shape;144;g218be932dcc_0_39" descr="Εικόνα που περιέχει λογότυπο&#10;&#10;Περιγραφή που δημιουργήθηκε αυτόματα"/>
          <p:cNvPicPr preferRelativeResize="0"/>
          <p:nvPr/>
        </p:nvPicPr>
        <p:blipFill rotWithShape="1">
          <a:blip r:embed="rId5">
            <a:alphaModFix/>
          </a:blip>
          <a:srcRect/>
          <a:stretch/>
        </p:blipFill>
        <p:spPr>
          <a:xfrm>
            <a:off x="6445677" y="4434862"/>
            <a:ext cx="2601408" cy="6491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50" name="Google Shape;150;p19"/>
          <p:cNvPicPr preferRelativeResize="0"/>
          <p:nvPr/>
        </p:nvPicPr>
        <p:blipFill rotWithShape="1">
          <a:blip r:embed="rId3">
            <a:alphaModFix/>
          </a:blip>
          <a:srcRect/>
          <a:stretch/>
        </p:blipFill>
        <p:spPr>
          <a:xfrm>
            <a:off x="4262105" y="59458"/>
            <a:ext cx="4367143" cy="4634807"/>
          </a:xfrm>
          <a:prstGeom prst="rect">
            <a:avLst/>
          </a:prstGeom>
          <a:noFill/>
          <a:ln>
            <a:noFill/>
          </a:ln>
        </p:spPr>
      </p:pic>
      <p:pic>
        <p:nvPicPr>
          <p:cNvPr id="13" name="Afbeelding 12">
            <a:extLst>
              <a:ext uri="{FF2B5EF4-FFF2-40B4-BE49-F238E27FC236}">
                <a16:creationId xmlns:a16="http://schemas.microsoft.com/office/drawing/2014/main" id="{5D1EAB3A-888E-FCD5-A851-AA94E674D6D7}"/>
              </a:ext>
            </a:extLst>
          </p:cNvPr>
          <p:cNvPicPr>
            <a:picLocks noChangeAspect="1"/>
          </p:cNvPicPr>
          <p:nvPr/>
        </p:nvPicPr>
        <p:blipFill>
          <a:blip r:embed="rId4"/>
          <a:stretch>
            <a:fillRect/>
          </a:stretch>
        </p:blipFill>
        <p:spPr>
          <a:xfrm>
            <a:off x="0" y="4836530"/>
            <a:ext cx="9144000" cy="306970"/>
          </a:xfrm>
          <a:prstGeom prst="rect">
            <a:avLst/>
          </a:prstGeom>
        </p:spPr>
      </p:pic>
      <p:sp>
        <p:nvSpPr>
          <p:cNvPr id="151" name="Google Shape;151;p1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285750" lvl="0" indent="-196850" algn="l" rtl="0">
              <a:lnSpc>
                <a:spcPct val="107000"/>
              </a:lnSpc>
              <a:spcBef>
                <a:spcPts val="0"/>
              </a:spcBef>
              <a:spcAft>
                <a:spcPts val="0"/>
              </a:spcAft>
              <a:buSzPts val="1400"/>
              <a:buNone/>
            </a:pPr>
            <a:endParaRPr sz="1800">
              <a:solidFill>
                <a:srgbClr val="001D51"/>
              </a:solidFill>
              <a:latin typeface="Arial"/>
              <a:ea typeface="Arial"/>
              <a:cs typeface="Arial"/>
              <a:sym typeface="Arial"/>
            </a:endParaRPr>
          </a:p>
          <a:p>
            <a:pPr marL="0" lvl="0" indent="0" algn="l" rtl="0">
              <a:lnSpc>
                <a:spcPct val="100000"/>
              </a:lnSpc>
              <a:spcBef>
                <a:spcPts val="800"/>
              </a:spcBef>
              <a:spcAft>
                <a:spcPts val="0"/>
              </a:spcAft>
              <a:buClr>
                <a:schemeClr val="dk1"/>
              </a:buClr>
              <a:buSzPts val="1100"/>
              <a:buFont typeface="Arial"/>
              <a:buNone/>
            </a:pPr>
            <a:endParaRPr sz="1400">
              <a:solidFill>
                <a:srgbClr val="001D51"/>
              </a:solidFill>
              <a:latin typeface="Arial"/>
              <a:ea typeface="Arial"/>
              <a:cs typeface="Arial"/>
              <a:sym typeface="Arial"/>
            </a:endParaRPr>
          </a:p>
        </p:txBody>
      </p:sp>
      <p:sp>
        <p:nvSpPr>
          <p:cNvPr id="149" name="Google Shape;149;p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Inheritance</a:t>
            </a:r>
            <a:br>
              <a:rPr lang="en-US" sz="3000" dirty="0">
                <a:latin typeface="Arial"/>
                <a:ea typeface="Arial"/>
                <a:cs typeface="Arial"/>
                <a:sym typeface="Arial"/>
              </a:rPr>
            </a:br>
            <a:endParaRPr sz="3000" dirty="0">
              <a:latin typeface="Arial"/>
              <a:ea typeface="Arial"/>
              <a:cs typeface="Arial"/>
              <a:sym typeface="Arial"/>
            </a:endParaRPr>
          </a:p>
        </p:txBody>
      </p:sp>
      <p:sp>
        <p:nvSpPr>
          <p:cNvPr id="152" name="Google Shape;152;p19"/>
          <p:cNvSpPr txBox="1"/>
          <p:nvPr/>
        </p:nvSpPr>
        <p:spPr>
          <a:xfrm>
            <a:off x="89566" y="4871059"/>
            <a:ext cx="3295984"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chemeClr val="bg1"/>
                </a:solidFill>
                <a:latin typeface="Arial"/>
                <a:ea typeface="Arial"/>
                <a:cs typeface="Arial"/>
                <a:sym typeface="Arial"/>
              </a:rPr>
              <a:t>Singh, N., (2009) Introduction to Genetics.</a:t>
            </a:r>
            <a:endParaRPr sz="900" b="0" i="0" u="none" strike="noStrike" cap="none" dirty="0">
              <a:solidFill>
                <a:schemeClr val="bg1"/>
              </a:solidFill>
              <a:latin typeface="Arial"/>
              <a:ea typeface="Arial"/>
              <a:cs typeface="Arial"/>
              <a:sym typeface="Arial"/>
            </a:endParaRPr>
          </a:p>
        </p:txBody>
      </p:sp>
      <p:sp>
        <p:nvSpPr>
          <p:cNvPr id="153" name="Google Shape;153;p19"/>
          <p:cNvSpPr txBox="1"/>
          <p:nvPr/>
        </p:nvSpPr>
        <p:spPr>
          <a:xfrm>
            <a:off x="599254" y="2198975"/>
            <a:ext cx="346432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Phenotype</a:t>
            </a:r>
            <a:r>
              <a:rPr lang="en-US" sz="2000" b="0" i="0" u="none" strike="noStrike" cap="none" dirty="0">
                <a:solidFill>
                  <a:srgbClr val="000000"/>
                </a:solidFill>
                <a:latin typeface="Arial"/>
                <a:ea typeface="Arial"/>
                <a:cs typeface="Arial"/>
                <a:sym typeface="Arial"/>
              </a:rPr>
              <a:t> - The observable characteristics in an individual resulting from the expression of genes</a:t>
            </a:r>
            <a:endParaRPr sz="2000" b="0" i="0" u="none" strike="noStrike" cap="none" dirty="0">
              <a:solidFill>
                <a:srgbClr val="000000"/>
              </a:solidFill>
              <a:latin typeface="Arial"/>
              <a:ea typeface="Arial"/>
              <a:cs typeface="Arial"/>
              <a:sym typeface="Arial"/>
            </a:endParaRPr>
          </a:p>
        </p:txBody>
      </p:sp>
      <p:pic>
        <p:nvPicPr>
          <p:cNvPr id="14" name="Google Shape;144;g218be932dcc_0_39" descr="Εικόνα που περιέχει λογότυπο&#10;&#10;Περιγραφή που δημιουργήθηκε αυτόματα">
            <a:extLst>
              <a:ext uri="{FF2B5EF4-FFF2-40B4-BE49-F238E27FC236}">
                <a16:creationId xmlns:a16="http://schemas.microsoft.com/office/drawing/2014/main" id="{09D36AF9-E544-5818-2ED4-939F61F8B461}"/>
              </a:ext>
            </a:extLst>
          </p:cNvPr>
          <p:cNvPicPr preferRelativeResize="0"/>
          <p:nvPr/>
        </p:nvPicPr>
        <p:blipFill rotWithShape="1">
          <a:blip r:embed="rId5">
            <a:alphaModFix/>
          </a:blip>
          <a:srcRect/>
          <a:stretch/>
        </p:blipFill>
        <p:spPr>
          <a:xfrm>
            <a:off x="6445677" y="4434862"/>
            <a:ext cx="2601408" cy="6491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a:solidFill>
                  <a:schemeClr val="accent1"/>
                </a:solidFill>
              </a:rPr>
              <a:t>Basic </a:t>
            </a:r>
            <a:r>
              <a:rPr lang="nl-BE" sz="2000" b="1" i="1" u="none" strike="noStrike" cap="none" dirty="0" err="1">
                <a:solidFill>
                  <a:schemeClr val="accent1"/>
                </a:solidFill>
              </a:rPr>
              <a:t>definitions</a:t>
            </a:r>
            <a:r>
              <a:rPr lang="nl-BE" sz="2000" b="1" i="1" u="none" strike="noStrike" cap="none" dirty="0">
                <a:solidFill>
                  <a:schemeClr val="accent1"/>
                </a:solidFill>
              </a:rPr>
              <a:t> </a:t>
            </a: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a:solidFill>
                  <a:schemeClr val="accent1"/>
                </a:solidFill>
              </a:rPr>
              <a:t>of </a:t>
            </a:r>
            <a:r>
              <a:rPr lang="nl-BE" sz="2000" b="1" i="1" u="none" strike="noStrike" cap="none" dirty="0" err="1">
                <a:solidFill>
                  <a:schemeClr val="accent1"/>
                </a:solidFill>
              </a:rPr>
              <a:t>genetics</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2552050455"/>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2</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779950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3" name="Afbeelding 2">
            <a:extLst>
              <a:ext uri="{FF2B5EF4-FFF2-40B4-BE49-F238E27FC236}">
                <a16:creationId xmlns:a16="http://schemas.microsoft.com/office/drawing/2014/main" id="{43F90339-EACC-FB06-019A-3E2C0E8B4600}"/>
              </a:ext>
            </a:extLst>
          </p:cNvPr>
          <p:cNvPicPr>
            <a:picLocks noChangeAspect="1"/>
          </p:cNvPicPr>
          <p:nvPr/>
        </p:nvPicPr>
        <p:blipFill>
          <a:blip r:embed="rId3"/>
          <a:stretch>
            <a:fillRect/>
          </a:stretch>
        </p:blipFill>
        <p:spPr>
          <a:xfrm>
            <a:off x="-25" y="4836530"/>
            <a:ext cx="9144000" cy="306970"/>
          </a:xfrm>
          <a:prstGeom prst="rect">
            <a:avLst/>
          </a:prstGeom>
        </p:spPr>
      </p:pic>
      <p:pic>
        <p:nvPicPr>
          <p:cNvPr id="165" name="Google Shape;165;p20"/>
          <p:cNvPicPr preferRelativeResize="0"/>
          <p:nvPr/>
        </p:nvPicPr>
        <p:blipFill rotWithShape="1">
          <a:blip r:embed="rId4">
            <a:alphaModFix/>
          </a:blip>
          <a:srcRect/>
          <a:stretch/>
        </p:blipFill>
        <p:spPr>
          <a:xfrm>
            <a:off x="6502850" y="1646953"/>
            <a:ext cx="2457449" cy="2231708"/>
          </a:xfrm>
          <a:prstGeom prst="rect">
            <a:avLst/>
          </a:prstGeom>
          <a:noFill/>
          <a:ln>
            <a:noFill/>
          </a:ln>
          <a:effectLst>
            <a:outerShdw blurRad="557213" dist="19050" dir="12840000" algn="bl" rotWithShape="0">
              <a:srgbClr val="000000">
                <a:alpha val="47843"/>
              </a:srgbClr>
            </a:outerShdw>
          </a:effectLst>
        </p:spPr>
      </p:pic>
      <p:sp>
        <p:nvSpPr>
          <p:cNvPr id="166" name="Google Shape;166;p20"/>
          <p:cNvSpPr txBox="1"/>
          <p:nvPr/>
        </p:nvSpPr>
        <p:spPr>
          <a:xfrm>
            <a:off x="96915" y="4874665"/>
            <a:ext cx="56235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dirty="0">
                <a:solidFill>
                  <a:schemeClr val="bg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https://www.genome.gov/about-genomics/fact-sheets/</a:t>
            </a:r>
            <a:r>
              <a:rPr lang="en-US" sz="900" b="0" i="0" u="none" strike="noStrike" cap="none" dirty="0">
                <a:solidFill>
                  <a:schemeClr val="bg1"/>
                </a:solidFill>
                <a:latin typeface="Arial"/>
                <a:ea typeface="Arial"/>
                <a:cs typeface="Arial"/>
                <a:sym typeface="Arial"/>
              </a:rPr>
              <a:t> </a:t>
            </a:r>
            <a:endParaRPr sz="900" b="0" i="0" u="none" strike="noStrike" cap="none" dirty="0">
              <a:solidFill>
                <a:schemeClr val="bg1"/>
              </a:solidFill>
              <a:latin typeface="Arial"/>
              <a:ea typeface="Arial"/>
              <a:cs typeface="Arial"/>
              <a:sym typeface="Arial"/>
            </a:endParaRPr>
          </a:p>
        </p:txBody>
      </p:sp>
      <p:sp>
        <p:nvSpPr>
          <p:cNvPr id="167" name="Google Shape;167;p20"/>
          <p:cNvSpPr txBox="1">
            <a:spLocks noGrp="1"/>
          </p:cNvSpPr>
          <p:nvPr>
            <p:ph type="body" idx="1"/>
          </p:nvPr>
        </p:nvSpPr>
        <p:spPr>
          <a:xfrm>
            <a:off x="713225" y="1152475"/>
            <a:ext cx="5732452"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Barlow"/>
              <a:buChar char="●"/>
            </a:pPr>
            <a:r>
              <a:rPr lang="en-US" sz="1600" b="1" dirty="0">
                <a:solidFill>
                  <a:srgbClr val="001D51"/>
                </a:solidFill>
                <a:latin typeface="Arial"/>
                <a:ea typeface="Arial"/>
                <a:cs typeface="Arial"/>
                <a:sym typeface="Arial"/>
              </a:rPr>
              <a:t>Genetics</a:t>
            </a:r>
            <a:r>
              <a:rPr lang="en-US" sz="1600" dirty="0">
                <a:solidFill>
                  <a:srgbClr val="001D51"/>
                </a:solidFill>
                <a:latin typeface="Arial"/>
                <a:ea typeface="Arial"/>
                <a:cs typeface="Arial"/>
                <a:sym typeface="Arial"/>
              </a:rPr>
              <a:t>: the study of genes and heredity</a:t>
            </a:r>
            <a:endParaRPr dirty="0"/>
          </a:p>
          <a:p>
            <a:pPr marL="457200" lvl="0" indent="-317500" algn="l" rtl="0">
              <a:lnSpc>
                <a:spcPct val="100000"/>
              </a:lnSpc>
              <a:spcBef>
                <a:spcPts val="0"/>
              </a:spcBef>
              <a:spcAft>
                <a:spcPts val="0"/>
              </a:spcAft>
              <a:buSzPts val="1400"/>
              <a:buFont typeface="Barlow"/>
              <a:buChar char="●"/>
            </a:pPr>
            <a:r>
              <a:rPr lang="en-US" sz="1600" b="1" dirty="0">
                <a:solidFill>
                  <a:srgbClr val="001D51"/>
                </a:solidFill>
                <a:latin typeface="Arial"/>
                <a:ea typeface="Arial"/>
                <a:cs typeface="Arial"/>
                <a:sym typeface="Arial"/>
              </a:rPr>
              <a:t>Gene:</a:t>
            </a:r>
            <a:r>
              <a:rPr lang="en-US" sz="1600" dirty="0">
                <a:solidFill>
                  <a:srgbClr val="001D51"/>
                </a:solidFill>
                <a:latin typeface="Arial"/>
                <a:ea typeface="Arial"/>
                <a:cs typeface="Arial"/>
                <a:sym typeface="Arial"/>
              </a:rPr>
              <a:t> Physical unit of inheritance – arranged in a linear order on chromosomes</a:t>
            </a:r>
            <a:endParaRPr dirty="0"/>
          </a:p>
          <a:p>
            <a:pPr marL="457200" lvl="0" indent="-317500" algn="l" rtl="0">
              <a:lnSpc>
                <a:spcPct val="100000"/>
              </a:lnSpc>
              <a:spcBef>
                <a:spcPts val="0"/>
              </a:spcBef>
              <a:spcAft>
                <a:spcPts val="0"/>
              </a:spcAft>
              <a:buSzPts val="1400"/>
              <a:buFont typeface="Barlow"/>
              <a:buChar char="●"/>
            </a:pPr>
            <a:r>
              <a:rPr lang="en-US" sz="1600" b="1" dirty="0">
                <a:solidFill>
                  <a:srgbClr val="001D51"/>
                </a:solidFill>
                <a:latin typeface="Arial"/>
                <a:ea typeface="Arial"/>
                <a:cs typeface="Arial"/>
                <a:sym typeface="Arial"/>
              </a:rPr>
              <a:t>Heredity:</a:t>
            </a:r>
            <a:r>
              <a:rPr lang="en-US" sz="1600" dirty="0">
                <a:solidFill>
                  <a:srgbClr val="001D51"/>
                </a:solidFill>
                <a:latin typeface="Arial"/>
                <a:ea typeface="Arial"/>
                <a:cs typeface="Arial"/>
                <a:sym typeface="Arial"/>
              </a:rPr>
              <a:t> Handing down of traits from parents to offspring – occurs through genes</a:t>
            </a:r>
            <a:endParaRPr dirty="0"/>
          </a:p>
          <a:p>
            <a:pPr marL="457200" lvl="0" indent="-317500" algn="l" rtl="0">
              <a:lnSpc>
                <a:spcPct val="100000"/>
              </a:lnSpc>
              <a:spcBef>
                <a:spcPts val="0"/>
              </a:spcBef>
              <a:spcAft>
                <a:spcPts val="0"/>
              </a:spcAft>
              <a:buSzPts val="1400"/>
              <a:buFont typeface="Barlow"/>
              <a:buChar char="●"/>
            </a:pPr>
            <a:r>
              <a:rPr lang="en-US" sz="1600" b="1" dirty="0">
                <a:solidFill>
                  <a:srgbClr val="001D51"/>
                </a:solidFill>
                <a:latin typeface="Arial"/>
                <a:ea typeface="Arial"/>
                <a:cs typeface="Arial"/>
                <a:sym typeface="Arial"/>
              </a:rPr>
              <a:t>Allele: </a:t>
            </a:r>
            <a:r>
              <a:rPr lang="en-US" sz="1600" dirty="0">
                <a:solidFill>
                  <a:srgbClr val="001D51"/>
                </a:solidFill>
                <a:latin typeface="Arial"/>
                <a:ea typeface="Arial"/>
                <a:cs typeface="Arial"/>
                <a:sym typeface="Arial"/>
              </a:rPr>
              <a:t>Alternative form of a genetic locus; a single allele for each locus is inherited separately from each parent</a:t>
            </a:r>
            <a:endParaRPr dirty="0"/>
          </a:p>
          <a:p>
            <a:pPr marL="457200" lvl="0" indent="-317500" algn="l" rtl="0">
              <a:lnSpc>
                <a:spcPct val="100000"/>
              </a:lnSpc>
              <a:spcBef>
                <a:spcPts val="0"/>
              </a:spcBef>
              <a:spcAft>
                <a:spcPts val="0"/>
              </a:spcAft>
              <a:buSzPts val="1400"/>
              <a:buFont typeface="Barlow"/>
              <a:buChar char="●"/>
            </a:pPr>
            <a:r>
              <a:rPr lang="en-US" sz="1600" b="1" dirty="0">
                <a:solidFill>
                  <a:srgbClr val="001D51"/>
                </a:solidFill>
                <a:latin typeface="Arial"/>
                <a:ea typeface="Arial"/>
                <a:cs typeface="Arial"/>
                <a:sym typeface="Arial"/>
              </a:rPr>
              <a:t>Chromosome:</a:t>
            </a:r>
            <a:r>
              <a:rPr lang="en-US" sz="1600" dirty="0">
                <a:solidFill>
                  <a:srgbClr val="001D51"/>
                </a:solidFill>
                <a:latin typeface="Arial"/>
                <a:ea typeface="Arial"/>
                <a:cs typeface="Arial"/>
                <a:sym typeface="Arial"/>
              </a:rPr>
              <a:t> Each chromosome is made of protein and a single molecule of deoxyribonucleic acid (DNA). Passed from parents to offspring, DNA contains the specific instructions that make each type of living creature unique.</a:t>
            </a:r>
            <a:endParaRPr sz="1600" dirty="0">
              <a:solidFill>
                <a:srgbClr val="001D51"/>
              </a:solidFill>
              <a:latin typeface="Arial"/>
              <a:ea typeface="Arial"/>
              <a:cs typeface="Arial"/>
              <a:sym typeface="Arial"/>
            </a:endParaRPr>
          </a:p>
          <a:p>
            <a:pPr marL="457200" lvl="0" indent="-317500" algn="l" rtl="0">
              <a:lnSpc>
                <a:spcPct val="100000"/>
              </a:lnSpc>
              <a:spcBef>
                <a:spcPts val="0"/>
              </a:spcBef>
              <a:spcAft>
                <a:spcPts val="0"/>
              </a:spcAft>
              <a:buSzPts val="1400"/>
              <a:buFont typeface="Barlow"/>
              <a:buChar char="●"/>
            </a:pPr>
            <a:r>
              <a:rPr lang="en-US" sz="1600" dirty="0">
                <a:solidFill>
                  <a:srgbClr val="001D51"/>
                </a:solidFill>
                <a:latin typeface="Arial"/>
                <a:ea typeface="Arial"/>
                <a:cs typeface="Arial"/>
                <a:sym typeface="Arial"/>
              </a:rPr>
              <a:t>Chromosome behavior and interaction during meiosis explain inheritance patterns</a:t>
            </a:r>
            <a:endParaRPr dirty="0"/>
          </a:p>
        </p:txBody>
      </p:sp>
      <p:sp>
        <p:nvSpPr>
          <p:cNvPr id="168" name="Google Shape;168;p2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Basic Definitions</a:t>
            </a:r>
            <a:endParaRPr sz="3000" dirty="0">
              <a:latin typeface="Arial"/>
              <a:ea typeface="Arial"/>
              <a:cs typeface="Arial"/>
              <a:sym typeface="Arial"/>
            </a:endParaRPr>
          </a:p>
        </p:txBody>
      </p:sp>
      <p:pic>
        <p:nvPicPr>
          <p:cNvPr id="169" name="Google Shape;169;p20" descr="Εικόνα που περιέχει λογότυπο&#10;&#10;Περιγραφή που δημιουργήθηκε αυτόματα"/>
          <p:cNvPicPr preferRelativeResize="0"/>
          <p:nvPr/>
        </p:nvPicPr>
        <p:blipFill rotWithShape="1">
          <a:blip r:embed="rId6">
            <a:alphaModFix/>
          </a:blip>
          <a:srcRect/>
          <a:stretch/>
        </p:blipFill>
        <p:spPr>
          <a:xfrm>
            <a:off x="6445677" y="4434862"/>
            <a:ext cx="2601408" cy="649180"/>
          </a:xfrm>
          <a:prstGeom prst="rect">
            <a:avLst/>
          </a:prstGeom>
          <a:noFill/>
          <a:ln>
            <a:noFill/>
          </a:ln>
        </p:spPr>
      </p:pic>
    </p:spTree>
  </p:cSld>
  <p:clrMapOvr>
    <a:masterClrMapping/>
  </p:clrMapOvr>
</p:sld>
</file>

<file path=ppt/theme/theme1.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Diavoorstelling (16:9)</PresentationFormat>
  <Paragraphs>166</Paragraphs>
  <Slides>30</Slides>
  <Notes>27</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30</vt:i4>
      </vt:variant>
    </vt:vector>
  </HeadingPairs>
  <TitlesOfParts>
    <vt:vector size="40" baseType="lpstr">
      <vt:lpstr>Montserrat</vt:lpstr>
      <vt:lpstr>Montserrat SemiBold</vt:lpstr>
      <vt:lpstr>Calibri</vt:lpstr>
      <vt:lpstr>Fira Sans Extra Condensed Medium</vt:lpstr>
      <vt:lpstr>Didact Gothic</vt:lpstr>
      <vt:lpstr>Barlow</vt:lpstr>
      <vt:lpstr>Noto Sans Symbols</vt:lpstr>
      <vt:lpstr>Arial</vt:lpstr>
      <vt:lpstr>Management Consulting Toolkit by Slidesgo</vt:lpstr>
      <vt:lpstr>1_Management Consulting Toolkit by Slidesgo</vt:lpstr>
      <vt:lpstr>PowerPoint-presentatie</vt:lpstr>
      <vt:lpstr>Introduction and Learning Outcomes</vt:lpstr>
      <vt:lpstr>Table of contents</vt:lpstr>
      <vt:lpstr>Prior knowledge </vt:lpstr>
      <vt:lpstr>PowerPoint-presentatie</vt:lpstr>
      <vt:lpstr>Inheritance - Mendel</vt:lpstr>
      <vt:lpstr>Inheritance </vt:lpstr>
      <vt:lpstr>PowerPoint-presentatie</vt:lpstr>
      <vt:lpstr>Basic Definitions</vt:lpstr>
      <vt:lpstr>PowerPoint-presentatie</vt:lpstr>
      <vt:lpstr>Human Genomic Variation</vt:lpstr>
      <vt:lpstr>Human Genomic Variation</vt:lpstr>
      <vt:lpstr>Human Genomic Variation</vt:lpstr>
      <vt:lpstr>PowerPoint-presentatie</vt:lpstr>
      <vt:lpstr>Monogenic genetic disorders   </vt:lpstr>
      <vt:lpstr>Multifactorial inheritance disorders   </vt:lpstr>
      <vt:lpstr>Mitochondrial genetic disorders   </vt:lpstr>
      <vt:lpstr>PowerPoint-presentatie</vt:lpstr>
      <vt:lpstr>Emerging areas of genomic research Genome-wide association studies  </vt:lpstr>
      <vt:lpstr>Genome-wide association studies  </vt:lpstr>
      <vt:lpstr>Polygenic risk scores</vt:lpstr>
      <vt:lpstr>PowerPoint-presentatie</vt:lpstr>
      <vt:lpstr>Check your understanding! </vt:lpstr>
      <vt:lpstr>Check your understanding! </vt:lpstr>
      <vt:lpstr>PowerPoint-presentatie</vt:lpstr>
      <vt:lpstr>Lesson Overview – What’s next? </vt:lpstr>
      <vt:lpstr>PowerPoint-presentatie</vt:lpstr>
      <vt:lpstr>References</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MyPc</dc:creator>
  <cp:lastModifiedBy>Joke Temmerman</cp:lastModifiedBy>
  <cp:revision>1</cp:revision>
  <dcterms:modified xsi:type="dcterms:W3CDTF">2023-09-24T15:13:12Z</dcterms:modified>
</cp:coreProperties>
</file>