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87" r:id="rId4"/>
    <p:sldId id="313" r:id="rId5"/>
    <p:sldId id="260" r:id="rId6"/>
    <p:sldId id="261" r:id="rId7"/>
    <p:sldId id="314" r:id="rId8"/>
    <p:sldId id="263" r:id="rId9"/>
    <p:sldId id="264" r:id="rId10"/>
    <p:sldId id="265" r:id="rId11"/>
    <p:sldId id="315" r:id="rId12"/>
    <p:sldId id="267" r:id="rId13"/>
    <p:sldId id="268" r:id="rId14"/>
    <p:sldId id="269" r:id="rId15"/>
    <p:sldId id="316" r:id="rId16"/>
    <p:sldId id="271" r:id="rId17"/>
    <p:sldId id="272" r:id="rId18"/>
    <p:sldId id="273" r:id="rId19"/>
    <p:sldId id="317" r:id="rId20"/>
    <p:sldId id="275" r:id="rId21"/>
    <p:sldId id="276" r:id="rId22"/>
    <p:sldId id="319" r:id="rId23"/>
    <p:sldId id="278" r:id="rId24"/>
    <p:sldId id="321" r:id="rId25"/>
    <p:sldId id="322" r:id="rId26"/>
    <p:sldId id="284" r:id="rId27"/>
    <p:sldId id="324" r:id="rId28"/>
    <p:sldId id="285" r:id="rId29"/>
    <p:sldId id="323" r:id="rId30"/>
    <p:sldId id="280" r:id="rId31"/>
    <p:sldId id="281" r:id="rId32"/>
    <p:sldId id="282" r:id="rId33"/>
    <p:sldId id="279" r:id="rId34"/>
    <p:sldId id="286" r:id="rId35"/>
  </p:sldIdLst>
  <p:sldSz cx="9144000" cy="5143500" type="screen16x9"/>
  <p:notesSz cx="6858000" cy="9144000"/>
  <p:embeddedFontLst>
    <p:embeddedFont>
      <p:font typeface="Barlow" panose="00000500000000000000" pitchFamily="2"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Didact Gothic" panose="00000500000000000000" pitchFamily="2" charset="0"/>
      <p:regular r:id="rId45"/>
    </p:embeddedFont>
    <p:embeddedFont>
      <p:font typeface="Fira Sans Extra Condensed Medium" panose="020B0604020202020204" charset="0"/>
      <p:regular r:id="rId46"/>
      <p:bold r:id="rId47"/>
      <p:italic r:id="rId48"/>
      <p:boldItalic r:id="rId49"/>
    </p:embeddedFont>
    <p:embeddedFont>
      <p:font typeface="Montserrat" panose="00000500000000000000" pitchFamily="2" charset="0"/>
      <p:regular r:id="rId50"/>
      <p:bold r:id="rId51"/>
      <p:italic r:id="rId52"/>
      <p:boldItalic r:id="rId53"/>
    </p:embeddedFont>
    <p:embeddedFont>
      <p:font typeface="Montserrat SemiBold" panose="000007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gUh1pDYDH1bFTJd4eE+gwirUq9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59687E-8A94-405B-801A-1227580AA648}" v="49" dt="2023-09-24T09:53:52.7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7" d="100"/>
          <a:sy n="77" d="100"/>
        </p:scale>
        <p:origin x="90" y="109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ke Temmerman" userId="75c03dc2-74da-4310-87f5-d8417250a9f7" providerId="ADAL" clId="{BF59687E-8A94-405B-801A-1227580AA648}"/>
    <pc:docChg chg="undo custSel addSld delSld modSld sldOrd">
      <pc:chgData name="Joke Temmerman" userId="75c03dc2-74da-4310-87f5-d8417250a9f7" providerId="ADAL" clId="{BF59687E-8A94-405B-801A-1227580AA648}" dt="2023-09-24T15:36:05.042" v="529" actId="14100"/>
      <pc:docMkLst>
        <pc:docMk/>
      </pc:docMkLst>
      <pc:sldChg chg="modSp mod">
        <pc:chgData name="Joke Temmerman" userId="75c03dc2-74da-4310-87f5-d8417250a9f7" providerId="ADAL" clId="{BF59687E-8A94-405B-801A-1227580AA648}" dt="2023-09-24T10:04:08.592" v="511" actId="1076"/>
        <pc:sldMkLst>
          <pc:docMk/>
          <pc:sldMk cId="0" sldId="256"/>
        </pc:sldMkLst>
        <pc:spChg chg="mod">
          <ac:chgData name="Joke Temmerman" userId="75c03dc2-74da-4310-87f5-d8417250a9f7" providerId="ADAL" clId="{BF59687E-8A94-405B-801A-1227580AA648}" dt="2023-09-24T10:04:08.592" v="511" actId="1076"/>
          <ac:spMkLst>
            <pc:docMk/>
            <pc:sldMk cId="0" sldId="256"/>
            <ac:spMk id="59" creationId="{00000000-0000-0000-0000-000000000000}"/>
          </ac:spMkLst>
        </pc:spChg>
      </pc:sldChg>
      <pc:sldChg chg="addSp modSp mod">
        <pc:chgData name="Joke Temmerman" userId="75c03dc2-74da-4310-87f5-d8417250a9f7" providerId="ADAL" clId="{BF59687E-8A94-405B-801A-1227580AA648}" dt="2023-09-24T15:34:14.198" v="513" actId="20577"/>
        <pc:sldMkLst>
          <pc:docMk/>
          <pc:sldMk cId="0" sldId="257"/>
        </pc:sldMkLst>
        <pc:spChg chg="mod">
          <ac:chgData name="Joke Temmerman" userId="75c03dc2-74da-4310-87f5-d8417250a9f7" providerId="ADAL" clId="{BF59687E-8A94-405B-801A-1227580AA648}" dt="2023-09-24T15:34:14.198" v="513" actId="20577"/>
          <ac:spMkLst>
            <pc:docMk/>
            <pc:sldMk cId="0" sldId="257"/>
            <ac:spMk id="66" creationId="{00000000-0000-0000-0000-000000000000}"/>
          </ac:spMkLst>
        </pc:spChg>
        <pc:picChg chg="add mod">
          <ac:chgData name="Joke Temmerman" userId="75c03dc2-74da-4310-87f5-d8417250a9f7" providerId="ADAL" clId="{BF59687E-8A94-405B-801A-1227580AA648}" dt="2023-09-24T09:53:52.710" v="419"/>
          <ac:picMkLst>
            <pc:docMk/>
            <pc:sldMk cId="0" sldId="257"/>
            <ac:picMk id="2" creationId="{8FAF99CD-8318-8EBB-3FDF-A49E8A53C60F}"/>
          </ac:picMkLst>
        </pc:picChg>
      </pc:sldChg>
      <pc:sldChg chg="del">
        <pc:chgData name="Joke Temmerman" userId="75c03dc2-74da-4310-87f5-d8417250a9f7" providerId="ADAL" clId="{BF59687E-8A94-405B-801A-1227580AA648}" dt="2023-09-24T09:34:39.200" v="61" actId="47"/>
        <pc:sldMkLst>
          <pc:docMk/>
          <pc:sldMk cId="0" sldId="258"/>
        </pc:sldMkLst>
      </pc:sldChg>
      <pc:sldChg chg="del">
        <pc:chgData name="Joke Temmerman" userId="75c03dc2-74da-4310-87f5-d8417250a9f7" providerId="ADAL" clId="{BF59687E-8A94-405B-801A-1227580AA648}" dt="2023-09-24T09:34:36.943" v="60" actId="47"/>
        <pc:sldMkLst>
          <pc:docMk/>
          <pc:sldMk cId="0" sldId="259"/>
        </pc:sldMkLst>
      </pc:sldChg>
      <pc:sldChg chg="modSp mod">
        <pc:chgData name="Joke Temmerman" userId="75c03dc2-74da-4310-87f5-d8417250a9f7" providerId="ADAL" clId="{BF59687E-8A94-405B-801A-1227580AA648}" dt="2023-09-24T09:34:43.549" v="62" actId="122"/>
        <pc:sldMkLst>
          <pc:docMk/>
          <pc:sldMk cId="0" sldId="260"/>
        </pc:sldMkLst>
        <pc:spChg chg="mod">
          <ac:chgData name="Joke Temmerman" userId="75c03dc2-74da-4310-87f5-d8417250a9f7" providerId="ADAL" clId="{BF59687E-8A94-405B-801A-1227580AA648}" dt="2023-09-24T09:34:43.549" v="62" actId="122"/>
          <ac:spMkLst>
            <pc:docMk/>
            <pc:sldMk cId="0" sldId="260"/>
            <ac:spMk id="88" creationId="{00000000-0000-0000-0000-000000000000}"/>
          </ac:spMkLst>
        </pc:spChg>
      </pc:sldChg>
      <pc:sldChg chg="addSp modSp mod">
        <pc:chgData name="Joke Temmerman" userId="75c03dc2-74da-4310-87f5-d8417250a9f7" providerId="ADAL" clId="{BF59687E-8A94-405B-801A-1227580AA648}" dt="2023-09-24T09:35:13.014" v="69" actId="1076"/>
        <pc:sldMkLst>
          <pc:docMk/>
          <pc:sldMk cId="0" sldId="261"/>
        </pc:sldMkLst>
        <pc:spChg chg="mod">
          <ac:chgData name="Joke Temmerman" userId="75c03dc2-74da-4310-87f5-d8417250a9f7" providerId="ADAL" clId="{BF59687E-8A94-405B-801A-1227580AA648}" dt="2023-09-24T09:34:47.349" v="63" actId="122"/>
          <ac:spMkLst>
            <pc:docMk/>
            <pc:sldMk cId="0" sldId="261"/>
            <ac:spMk id="97" creationId="{00000000-0000-0000-0000-000000000000}"/>
          </ac:spMkLst>
        </pc:spChg>
        <pc:spChg chg="mod">
          <ac:chgData name="Joke Temmerman" userId="75c03dc2-74da-4310-87f5-d8417250a9f7" providerId="ADAL" clId="{BF59687E-8A94-405B-801A-1227580AA648}" dt="2023-09-24T09:35:13.014" v="69" actId="1076"/>
          <ac:spMkLst>
            <pc:docMk/>
            <pc:sldMk cId="0" sldId="261"/>
            <ac:spMk id="99" creationId="{00000000-0000-0000-0000-000000000000}"/>
          </ac:spMkLst>
        </pc:spChg>
        <pc:picChg chg="add mod ord">
          <ac:chgData name="Joke Temmerman" userId="75c03dc2-74da-4310-87f5-d8417250a9f7" providerId="ADAL" clId="{BF59687E-8A94-405B-801A-1227580AA648}" dt="2023-09-24T09:34:56.135" v="65" actId="167"/>
          <ac:picMkLst>
            <pc:docMk/>
            <pc:sldMk cId="0" sldId="261"/>
            <ac:picMk id="2" creationId="{7C77DD4F-96CA-4BC0-73A1-09D5A99BC7E8}"/>
          </ac:picMkLst>
        </pc:picChg>
      </pc:sldChg>
      <pc:sldChg chg="del">
        <pc:chgData name="Joke Temmerman" userId="75c03dc2-74da-4310-87f5-d8417250a9f7" providerId="ADAL" clId="{BF59687E-8A94-405B-801A-1227580AA648}" dt="2023-09-24T09:35:30.986" v="74" actId="47"/>
        <pc:sldMkLst>
          <pc:docMk/>
          <pc:sldMk cId="0" sldId="262"/>
        </pc:sldMkLst>
      </pc:sldChg>
      <pc:sldChg chg="addSp modSp mod">
        <pc:chgData name="Joke Temmerman" userId="75c03dc2-74da-4310-87f5-d8417250a9f7" providerId="ADAL" clId="{BF59687E-8A94-405B-801A-1227580AA648}" dt="2023-09-24T09:55:36.960" v="468" actId="11"/>
        <pc:sldMkLst>
          <pc:docMk/>
          <pc:sldMk cId="0" sldId="263"/>
        </pc:sldMkLst>
        <pc:spChg chg="mod">
          <ac:chgData name="Joke Temmerman" userId="75c03dc2-74da-4310-87f5-d8417250a9f7" providerId="ADAL" clId="{BF59687E-8A94-405B-801A-1227580AA648}" dt="2023-09-24T09:55:36.960" v="468" actId="11"/>
          <ac:spMkLst>
            <pc:docMk/>
            <pc:sldMk cId="0" sldId="263"/>
            <ac:spMk id="112" creationId="{00000000-0000-0000-0000-000000000000}"/>
          </ac:spMkLst>
        </pc:spChg>
        <pc:spChg chg="mod">
          <ac:chgData name="Joke Temmerman" userId="75c03dc2-74da-4310-87f5-d8417250a9f7" providerId="ADAL" clId="{BF59687E-8A94-405B-801A-1227580AA648}" dt="2023-09-24T09:35:37.892" v="76" actId="122"/>
          <ac:spMkLst>
            <pc:docMk/>
            <pc:sldMk cId="0" sldId="263"/>
            <ac:spMk id="113" creationId="{00000000-0000-0000-0000-000000000000}"/>
          </ac:spMkLst>
        </pc:spChg>
        <pc:spChg chg="mod">
          <ac:chgData name="Joke Temmerman" userId="75c03dc2-74da-4310-87f5-d8417250a9f7" providerId="ADAL" clId="{BF59687E-8A94-405B-801A-1227580AA648}" dt="2023-09-24T09:36:29.225" v="89" actId="1076"/>
          <ac:spMkLst>
            <pc:docMk/>
            <pc:sldMk cId="0" sldId="263"/>
            <ac:spMk id="115" creationId="{00000000-0000-0000-0000-000000000000}"/>
          </ac:spMkLst>
        </pc:spChg>
        <pc:picChg chg="add mod ord">
          <ac:chgData name="Joke Temmerman" userId="75c03dc2-74da-4310-87f5-d8417250a9f7" providerId="ADAL" clId="{BF59687E-8A94-405B-801A-1227580AA648}" dt="2023-09-24T09:35:49.145" v="78" actId="167"/>
          <ac:picMkLst>
            <pc:docMk/>
            <pc:sldMk cId="0" sldId="263"/>
            <ac:picMk id="2" creationId="{7CA3802C-C561-0414-E914-1D036F7100FE}"/>
          </ac:picMkLst>
        </pc:picChg>
      </pc:sldChg>
      <pc:sldChg chg="addSp modSp mod">
        <pc:chgData name="Joke Temmerman" userId="75c03dc2-74da-4310-87f5-d8417250a9f7" providerId="ADAL" clId="{BF59687E-8A94-405B-801A-1227580AA648}" dt="2023-09-24T09:56:34.655" v="474" actId="179"/>
        <pc:sldMkLst>
          <pc:docMk/>
          <pc:sldMk cId="0" sldId="264"/>
        </pc:sldMkLst>
        <pc:spChg chg="mod">
          <ac:chgData name="Joke Temmerman" userId="75c03dc2-74da-4310-87f5-d8417250a9f7" providerId="ADAL" clId="{BF59687E-8A94-405B-801A-1227580AA648}" dt="2023-09-24T09:56:34.655" v="474" actId="179"/>
          <ac:spMkLst>
            <pc:docMk/>
            <pc:sldMk cId="0" sldId="264"/>
            <ac:spMk id="121" creationId="{00000000-0000-0000-0000-000000000000}"/>
          </ac:spMkLst>
        </pc:spChg>
        <pc:spChg chg="mod">
          <ac:chgData name="Joke Temmerman" userId="75c03dc2-74da-4310-87f5-d8417250a9f7" providerId="ADAL" clId="{BF59687E-8A94-405B-801A-1227580AA648}" dt="2023-09-24T09:36:01.904" v="82" actId="122"/>
          <ac:spMkLst>
            <pc:docMk/>
            <pc:sldMk cId="0" sldId="264"/>
            <ac:spMk id="122" creationId="{00000000-0000-0000-0000-000000000000}"/>
          </ac:spMkLst>
        </pc:spChg>
        <pc:spChg chg="mod">
          <ac:chgData name="Joke Temmerman" userId="75c03dc2-74da-4310-87f5-d8417250a9f7" providerId="ADAL" clId="{BF59687E-8A94-405B-801A-1227580AA648}" dt="2023-09-24T09:36:22.404" v="88" actId="1076"/>
          <ac:spMkLst>
            <pc:docMk/>
            <pc:sldMk cId="0" sldId="264"/>
            <ac:spMk id="124" creationId="{00000000-0000-0000-0000-000000000000}"/>
          </ac:spMkLst>
        </pc:spChg>
        <pc:picChg chg="add mod ord">
          <ac:chgData name="Joke Temmerman" userId="75c03dc2-74da-4310-87f5-d8417250a9f7" providerId="ADAL" clId="{BF59687E-8A94-405B-801A-1227580AA648}" dt="2023-09-24T09:36:06.068" v="84" actId="167"/>
          <ac:picMkLst>
            <pc:docMk/>
            <pc:sldMk cId="0" sldId="264"/>
            <ac:picMk id="2" creationId="{BC69F65B-6D08-4124-5363-4A7A47CB9879}"/>
          </ac:picMkLst>
        </pc:picChg>
      </pc:sldChg>
      <pc:sldChg chg="modSp mod">
        <pc:chgData name="Joke Temmerman" userId="75c03dc2-74da-4310-87f5-d8417250a9f7" providerId="ADAL" clId="{BF59687E-8A94-405B-801A-1227580AA648}" dt="2023-09-24T09:36:34.392" v="90" actId="122"/>
        <pc:sldMkLst>
          <pc:docMk/>
          <pc:sldMk cId="0" sldId="265"/>
        </pc:sldMkLst>
        <pc:spChg chg="mod">
          <ac:chgData name="Joke Temmerman" userId="75c03dc2-74da-4310-87f5-d8417250a9f7" providerId="ADAL" clId="{BF59687E-8A94-405B-801A-1227580AA648}" dt="2023-09-24T09:36:34.392" v="90" actId="122"/>
          <ac:spMkLst>
            <pc:docMk/>
            <pc:sldMk cId="0" sldId="265"/>
            <ac:spMk id="131" creationId="{00000000-0000-0000-0000-000000000000}"/>
          </ac:spMkLst>
        </pc:spChg>
      </pc:sldChg>
      <pc:sldChg chg="del">
        <pc:chgData name="Joke Temmerman" userId="75c03dc2-74da-4310-87f5-d8417250a9f7" providerId="ADAL" clId="{BF59687E-8A94-405B-801A-1227580AA648}" dt="2023-09-24T09:36:52.795" v="95" actId="47"/>
        <pc:sldMkLst>
          <pc:docMk/>
          <pc:sldMk cId="0" sldId="266"/>
        </pc:sldMkLst>
      </pc:sldChg>
      <pc:sldChg chg="modSp mod">
        <pc:chgData name="Joke Temmerman" userId="75c03dc2-74da-4310-87f5-d8417250a9f7" providerId="ADAL" clId="{BF59687E-8A94-405B-801A-1227580AA648}" dt="2023-09-24T09:57:00.449" v="476" actId="11"/>
        <pc:sldMkLst>
          <pc:docMk/>
          <pc:sldMk cId="0" sldId="267"/>
        </pc:sldMkLst>
        <pc:spChg chg="mod">
          <ac:chgData name="Joke Temmerman" userId="75c03dc2-74da-4310-87f5-d8417250a9f7" providerId="ADAL" clId="{BF59687E-8A94-405B-801A-1227580AA648}" dt="2023-09-24T09:57:00.449" v="476" actId="11"/>
          <ac:spMkLst>
            <pc:docMk/>
            <pc:sldMk cId="0" sldId="267"/>
            <ac:spMk id="144" creationId="{00000000-0000-0000-0000-000000000000}"/>
          </ac:spMkLst>
        </pc:spChg>
        <pc:spChg chg="mod">
          <ac:chgData name="Joke Temmerman" userId="75c03dc2-74da-4310-87f5-d8417250a9f7" providerId="ADAL" clId="{BF59687E-8A94-405B-801A-1227580AA648}" dt="2023-09-24T09:37:09.393" v="100" actId="122"/>
          <ac:spMkLst>
            <pc:docMk/>
            <pc:sldMk cId="0" sldId="267"/>
            <ac:spMk id="145" creationId="{00000000-0000-0000-0000-000000000000}"/>
          </ac:spMkLst>
        </pc:spChg>
        <pc:spChg chg="mod">
          <ac:chgData name="Joke Temmerman" userId="75c03dc2-74da-4310-87f5-d8417250a9f7" providerId="ADAL" clId="{BF59687E-8A94-405B-801A-1227580AA648}" dt="2023-09-24T09:37:04.975" v="99" actId="207"/>
          <ac:spMkLst>
            <pc:docMk/>
            <pc:sldMk cId="0" sldId="267"/>
            <ac:spMk id="148" creationId="{00000000-0000-0000-0000-000000000000}"/>
          </ac:spMkLst>
        </pc:spChg>
      </pc:sldChg>
      <pc:sldChg chg="modSp mod">
        <pc:chgData name="Joke Temmerman" userId="75c03dc2-74da-4310-87f5-d8417250a9f7" providerId="ADAL" clId="{BF59687E-8A94-405B-801A-1227580AA648}" dt="2023-09-24T15:35:13.033" v="519" actId="179"/>
        <pc:sldMkLst>
          <pc:docMk/>
          <pc:sldMk cId="0" sldId="268"/>
        </pc:sldMkLst>
        <pc:spChg chg="mod">
          <ac:chgData name="Joke Temmerman" userId="75c03dc2-74da-4310-87f5-d8417250a9f7" providerId="ADAL" clId="{BF59687E-8A94-405B-801A-1227580AA648}" dt="2023-09-24T15:35:13.033" v="519" actId="179"/>
          <ac:spMkLst>
            <pc:docMk/>
            <pc:sldMk cId="0" sldId="268"/>
            <ac:spMk id="153" creationId="{00000000-0000-0000-0000-000000000000}"/>
          </ac:spMkLst>
        </pc:spChg>
        <pc:spChg chg="mod">
          <ac:chgData name="Joke Temmerman" userId="75c03dc2-74da-4310-87f5-d8417250a9f7" providerId="ADAL" clId="{BF59687E-8A94-405B-801A-1227580AA648}" dt="2023-09-24T09:37:26.106" v="107" actId="207"/>
          <ac:spMkLst>
            <pc:docMk/>
            <pc:sldMk cId="0" sldId="268"/>
            <ac:spMk id="154" creationId="{00000000-0000-0000-0000-000000000000}"/>
          </ac:spMkLst>
        </pc:spChg>
      </pc:sldChg>
      <pc:sldChg chg="modSp mod modClrScheme chgLayout">
        <pc:chgData name="Joke Temmerman" userId="75c03dc2-74da-4310-87f5-d8417250a9f7" providerId="ADAL" clId="{BF59687E-8A94-405B-801A-1227580AA648}" dt="2023-09-24T09:37:41.932" v="111" actId="122"/>
        <pc:sldMkLst>
          <pc:docMk/>
          <pc:sldMk cId="0" sldId="269"/>
        </pc:sldMkLst>
        <pc:spChg chg="mod ord">
          <ac:chgData name="Joke Temmerman" userId="75c03dc2-74da-4310-87f5-d8417250a9f7" providerId="ADAL" clId="{BF59687E-8A94-405B-801A-1227580AA648}" dt="2023-09-24T09:37:39.845" v="110" actId="14100"/>
          <ac:spMkLst>
            <pc:docMk/>
            <pc:sldMk cId="0" sldId="269"/>
            <ac:spMk id="161" creationId="{00000000-0000-0000-0000-000000000000}"/>
          </ac:spMkLst>
        </pc:spChg>
        <pc:spChg chg="mod ord">
          <ac:chgData name="Joke Temmerman" userId="75c03dc2-74da-4310-87f5-d8417250a9f7" providerId="ADAL" clId="{BF59687E-8A94-405B-801A-1227580AA648}" dt="2023-09-24T09:37:41.932" v="111" actId="122"/>
          <ac:spMkLst>
            <pc:docMk/>
            <pc:sldMk cId="0" sldId="269"/>
            <ac:spMk id="162" creationId="{00000000-0000-0000-0000-000000000000}"/>
          </ac:spMkLst>
        </pc:spChg>
      </pc:sldChg>
      <pc:sldChg chg="del">
        <pc:chgData name="Joke Temmerman" userId="75c03dc2-74da-4310-87f5-d8417250a9f7" providerId="ADAL" clId="{BF59687E-8A94-405B-801A-1227580AA648}" dt="2023-09-24T09:38:02.393" v="116" actId="47"/>
        <pc:sldMkLst>
          <pc:docMk/>
          <pc:sldMk cId="0" sldId="270"/>
        </pc:sldMkLst>
      </pc:sldChg>
      <pc:sldChg chg="addSp modSp mod">
        <pc:chgData name="Joke Temmerman" userId="75c03dc2-74da-4310-87f5-d8417250a9f7" providerId="ADAL" clId="{BF59687E-8A94-405B-801A-1227580AA648}" dt="2023-09-24T15:35:28.699" v="522" actId="179"/>
        <pc:sldMkLst>
          <pc:docMk/>
          <pc:sldMk cId="0" sldId="271"/>
        </pc:sldMkLst>
        <pc:spChg chg="add mod">
          <ac:chgData name="Joke Temmerman" userId="75c03dc2-74da-4310-87f5-d8417250a9f7" providerId="ADAL" clId="{BF59687E-8A94-405B-801A-1227580AA648}" dt="2023-09-24T09:38:24.667" v="122" actId="1076"/>
          <ac:spMkLst>
            <pc:docMk/>
            <pc:sldMk cId="0" sldId="271"/>
            <ac:spMk id="3" creationId="{C81270EA-E4CA-805F-7699-FBAD77C19BDD}"/>
          </ac:spMkLst>
        </pc:spChg>
        <pc:spChg chg="mod">
          <ac:chgData name="Joke Temmerman" userId="75c03dc2-74da-4310-87f5-d8417250a9f7" providerId="ADAL" clId="{BF59687E-8A94-405B-801A-1227580AA648}" dt="2023-09-24T15:35:28.699" v="522" actId="179"/>
          <ac:spMkLst>
            <pc:docMk/>
            <pc:sldMk cId="0" sldId="271"/>
            <ac:spMk id="176" creationId="{00000000-0000-0000-0000-000000000000}"/>
          </ac:spMkLst>
        </pc:spChg>
        <pc:spChg chg="mod">
          <ac:chgData name="Joke Temmerman" userId="75c03dc2-74da-4310-87f5-d8417250a9f7" providerId="ADAL" clId="{BF59687E-8A94-405B-801A-1227580AA648}" dt="2023-09-24T09:38:40.109" v="126" actId="1076"/>
          <ac:spMkLst>
            <pc:docMk/>
            <pc:sldMk cId="0" sldId="271"/>
            <ac:spMk id="177" creationId="{00000000-0000-0000-0000-000000000000}"/>
          </ac:spMkLst>
        </pc:spChg>
      </pc:sldChg>
      <pc:sldChg chg="modSp mod">
        <pc:chgData name="Joke Temmerman" userId="75c03dc2-74da-4310-87f5-d8417250a9f7" providerId="ADAL" clId="{BF59687E-8A94-405B-801A-1227580AA648}" dt="2023-09-24T09:58:04.742" v="492" actId="6549"/>
        <pc:sldMkLst>
          <pc:docMk/>
          <pc:sldMk cId="0" sldId="272"/>
        </pc:sldMkLst>
        <pc:spChg chg="mod">
          <ac:chgData name="Joke Temmerman" userId="75c03dc2-74da-4310-87f5-d8417250a9f7" providerId="ADAL" clId="{BF59687E-8A94-405B-801A-1227580AA648}" dt="2023-09-24T09:58:04.742" v="492" actId="6549"/>
          <ac:spMkLst>
            <pc:docMk/>
            <pc:sldMk cId="0" sldId="272"/>
            <ac:spMk id="185" creationId="{00000000-0000-0000-0000-000000000000}"/>
          </ac:spMkLst>
        </pc:spChg>
        <pc:spChg chg="mod">
          <ac:chgData name="Joke Temmerman" userId="75c03dc2-74da-4310-87f5-d8417250a9f7" providerId="ADAL" clId="{BF59687E-8A94-405B-801A-1227580AA648}" dt="2023-09-24T09:38:34.099" v="125" actId="1076"/>
          <ac:spMkLst>
            <pc:docMk/>
            <pc:sldMk cId="0" sldId="272"/>
            <ac:spMk id="186" creationId="{00000000-0000-0000-0000-000000000000}"/>
          </ac:spMkLst>
        </pc:spChg>
        <pc:spChg chg="mod">
          <ac:chgData name="Joke Temmerman" userId="75c03dc2-74da-4310-87f5-d8417250a9f7" providerId="ADAL" clId="{BF59687E-8A94-405B-801A-1227580AA648}" dt="2023-09-24T09:38:51.622" v="129" actId="207"/>
          <ac:spMkLst>
            <pc:docMk/>
            <pc:sldMk cId="0" sldId="272"/>
            <ac:spMk id="187" creationId="{00000000-0000-0000-0000-000000000000}"/>
          </ac:spMkLst>
        </pc:spChg>
      </pc:sldChg>
      <pc:sldChg chg="modSp mod">
        <pc:chgData name="Joke Temmerman" userId="75c03dc2-74da-4310-87f5-d8417250a9f7" providerId="ADAL" clId="{BF59687E-8A94-405B-801A-1227580AA648}" dt="2023-09-24T09:58:32.970" v="502" actId="6549"/>
        <pc:sldMkLst>
          <pc:docMk/>
          <pc:sldMk cId="0" sldId="273"/>
        </pc:sldMkLst>
        <pc:spChg chg="mod">
          <ac:chgData name="Joke Temmerman" userId="75c03dc2-74da-4310-87f5-d8417250a9f7" providerId="ADAL" clId="{BF59687E-8A94-405B-801A-1227580AA648}" dt="2023-09-24T09:58:32.970" v="502" actId="6549"/>
          <ac:spMkLst>
            <pc:docMk/>
            <pc:sldMk cId="0" sldId="273"/>
            <ac:spMk id="193" creationId="{00000000-0000-0000-0000-000000000000}"/>
          </ac:spMkLst>
        </pc:spChg>
        <pc:spChg chg="mod">
          <ac:chgData name="Joke Temmerman" userId="75c03dc2-74da-4310-87f5-d8417250a9f7" providerId="ADAL" clId="{BF59687E-8A94-405B-801A-1227580AA648}" dt="2023-09-24T09:38:58.141" v="130" actId="122"/>
          <ac:spMkLst>
            <pc:docMk/>
            <pc:sldMk cId="0" sldId="273"/>
            <ac:spMk id="194" creationId="{00000000-0000-0000-0000-000000000000}"/>
          </ac:spMkLst>
        </pc:spChg>
        <pc:spChg chg="mod">
          <ac:chgData name="Joke Temmerman" userId="75c03dc2-74da-4310-87f5-d8417250a9f7" providerId="ADAL" clId="{BF59687E-8A94-405B-801A-1227580AA648}" dt="2023-09-24T09:39:12.621" v="144" actId="1035"/>
          <ac:spMkLst>
            <pc:docMk/>
            <pc:sldMk cId="0" sldId="273"/>
            <ac:spMk id="195" creationId="{00000000-0000-0000-0000-000000000000}"/>
          </ac:spMkLst>
        </pc:spChg>
      </pc:sldChg>
      <pc:sldChg chg="del">
        <pc:chgData name="Joke Temmerman" userId="75c03dc2-74da-4310-87f5-d8417250a9f7" providerId="ADAL" clId="{BF59687E-8A94-405B-801A-1227580AA648}" dt="2023-09-24T09:39:32.020" v="149" actId="47"/>
        <pc:sldMkLst>
          <pc:docMk/>
          <pc:sldMk cId="0" sldId="274"/>
        </pc:sldMkLst>
      </pc:sldChg>
      <pc:sldChg chg="modSp mod modClrScheme chgLayout">
        <pc:chgData name="Joke Temmerman" userId="75c03dc2-74da-4310-87f5-d8417250a9f7" providerId="ADAL" clId="{BF59687E-8A94-405B-801A-1227580AA648}" dt="2023-09-24T09:39:46.776" v="152" actId="1076"/>
        <pc:sldMkLst>
          <pc:docMk/>
          <pc:sldMk cId="0" sldId="275"/>
        </pc:sldMkLst>
        <pc:spChg chg="mod ord">
          <ac:chgData name="Joke Temmerman" userId="75c03dc2-74da-4310-87f5-d8417250a9f7" providerId="ADAL" clId="{BF59687E-8A94-405B-801A-1227580AA648}" dt="2023-09-24T09:39:42.005" v="151" actId="700"/>
          <ac:spMkLst>
            <pc:docMk/>
            <pc:sldMk cId="0" sldId="275"/>
            <ac:spMk id="207" creationId="{00000000-0000-0000-0000-000000000000}"/>
          </ac:spMkLst>
        </pc:spChg>
        <pc:spChg chg="mod ord">
          <ac:chgData name="Joke Temmerman" userId="75c03dc2-74da-4310-87f5-d8417250a9f7" providerId="ADAL" clId="{BF59687E-8A94-405B-801A-1227580AA648}" dt="2023-09-24T09:39:46.776" v="152" actId="1076"/>
          <ac:spMkLst>
            <pc:docMk/>
            <pc:sldMk cId="0" sldId="275"/>
            <ac:spMk id="208" creationId="{00000000-0000-0000-0000-000000000000}"/>
          </ac:spMkLst>
        </pc:spChg>
      </pc:sldChg>
      <pc:sldChg chg="modSp mod modClrScheme chgLayout">
        <pc:chgData name="Joke Temmerman" userId="75c03dc2-74da-4310-87f5-d8417250a9f7" providerId="ADAL" clId="{BF59687E-8A94-405B-801A-1227580AA648}" dt="2023-09-24T09:40:06.808" v="156" actId="11"/>
        <pc:sldMkLst>
          <pc:docMk/>
          <pc:sldMk cId="0" sldId="276"/>
        </pc:sldMkLst>
        <pc:spChg chg="mod ord">
          <ac:chgData name="Joke Temmerman" userId="75c03dc2-74da-4310-87f5-d8417250a9f7" providerId="ADAL" clId="{BF59687E-8A94-405B-801A-1227580AA648}" dt="2023-09-24T09:39:50.077" v="153" actId="700"/>
          <ac:spMkLst>
            <pc:docMk/>
            <pc:sldMk cId="0" sldId="276"/>
            <ac:spMk id="214" creationId="{00000000-0000-0000-0000-000000000000}"/>
          </ac:spMkLst>
        </pc:spChg>
        <pc:spChg chg="mod ord">
          <ac:chgData name="Joke Temmerman" userId="75c03dc2-74da-4310-87f5-d8417250a9f7" providerId="ADAL" clId="{BF59687E-8A94-405B-801A-1227580AA648}" dt="2023-09-24T09:40:06.808" v="156" actId="11"/>
          <ac:spMkLst>
            <pc:docMk/>
            <pc:sldMk cId="0" sldId="276"/>
            <ac:spMk id="215" creationId="{00000000-0000-0000-0000-000000000000}"/>
          </ac:spMkLst>
        </pc:spChg>
      </pc:sldChg>
      <pc:sldChg chg="del">
        <pc:chgData name="Joke Temmerman" userId="75c03dc2-74da-4310-87f5-d8417250a9f7" providerId="ADAL" clId="{BF59687E-8A94-405B-801A-1227580AA648}" dt="2023-09-24T09:40:43.183" v="163" actId="47"/>
        <pc:sldMkLst>
          <pc:docMk/>
          <pc:sldMk cId="0" sldId="277"/>
        </pc:sldMkLst>
      </pc:sldChg>
      <pc:sldChg chg="addSp delSp modSp mod modClrScheme chgLayout">
        <pc:chgData name="Joke Temmerman" userId="75c03dc2-74da-4310-87f5-d8417250a9f7" providerId="ADAL" clId="{BF59687E-8A94-405B-801A-1227580AA648}" dt="2023-09-24T09:41:02.164" v="167" actId="700"/>
        <pc:sldMkLst>
          <pc:docMk/>
          <pc:sldMk cId="0" sldId="278"/>
        </pc:sldMkLst>
        <pc:spChg chg="add mod ord">
          <ac:chgData name="Joke Temmerman" userId="75c03dc2-74da-4310-87f5-d8417250a9f7" providerId="ADAL" clId="{BF59687E-8A94-405B-801A-1227580AA648}" dt="2023-09-24T09:41:02.164" v="167" actId="700"/>
          <ac:spMkLst>
            <pc:docMk/>
            <pc:sldMk cId="0" sldId="278"/>
            <ac:spMk id="2" creationId="{03BD9DD4-7888-2280-6871-93FA1FE0A222}"/>
          </ac:spMkLst>
        </pc:spChg>
        <pc:spChg chg="mod ord">
          <ac:chgData name="Joke Temmerman" userId="75c03dc2-74da-4310-87f5-d8417250a9f7" providerId="ADAL" clId="{BF59687E-8A94-405B-801A-1227580AA648}" dt="2023-09-24T09:41:02.164" v="167" actId="700"/>
          <ac:spMkLst>
            <pc:docMk/>
            <pc:sldMk cId="0" sldId="278"/>
            <ac:spMk id="229" creationId="{00000000-0000-0000-0000-000000000000}"/>
          </ac:spMkLst>
        </pc:spChg>
        <pc:spChg chg="del mod ord">
          <ac:chgData name="Joke Temmerman" userId="75c03dc2-74da-4310-87f5-d8417250a9f7" providerId="ADAL" clId="{BF59687E-8A94-405B-801A-1227580AA648}" dt="2023-09-24T09:41:02.164" v="167" actId="700"/>
          <ac:spMkLst>
            <pc:docMk/>
            <pc:sldMk cId="0" sldId="278"/>
            <ac:spMk id="230" creationId="{00000000-0000-0000-0000-000000000000}"/>
          </ac:spMkLst>
        </pc:spChg>
      </pc:sldChg>
      <pc:sldChg chg="modSp mod ord modClrScheme chgLayout">
        <pc:chgData name="Joke Temmerman" userId="75c03dc2-74da-4310-87f5-d8417250a9f7" providerId="ADAL" clId="{BF59687E-8A94-405B-801A-1227580AA648}" dt="2023-09-24T09:53:27.608" v="418" actId="14100"/>
        <pc:sldMkLst>
          <pc:docMk/>
          <pc:sldMk cId="0" sldId="279"/>
        </pc:sldMkLst>
        <pc:spChg chg="mod ord">
          <ac:chgData name="Joke Temmerman" userId="75c03dc2-74da-4310-87f5-d8417250a9f7" providerId="ADAL" clId="{BF59687E-8A94-405B-801A-1227580AA648}" dt="2023-09-24T09:53:20.442" v="417" actId="700"/>
          <ac:spMkLst>
            <pc:docMk/>
            <pc:sldMk cId="0" sldId="279"/>
            <ac:spMk id="237" creationId="{00000000-0000-0000-0000-000000000000}"/>
          </ac:spMkLst>
        </pc:spChg>
        <pc:spChg chg="mod ord">
          <ac:chgData name="Joke Temmerman" userId="75c03dc2-74da-4310-87f5-d8417250a9f7" providerId="ADAL" clId="{BF59687E-8A94-405B-801A-1227580AA648}" dt="2023-09-24T09:53:27.608" v="418" actId="14100"/>
          <ac:spMkLst>
            <pc:docMk/>
            <pc:sldMk cId="0" sldId="279"/>
            <ac:spMk id="238" creationId="{00000000-0000-0000-0000-000000000000}"/>
          </ac:spMkLst>
        </pc:spChg>
      </pc:sldChg>
      <pc:sldChg chg="modSp mod">
        <pc:chgData name="Joke Temmerman" userId="75c03dc2-74da-4310-87f5-d8417250a9f7" providerId="ADAL" clId="{BF59687E-8A94-405B-801A-1227580AA648}" dt="2023-09-24T09:49:21.606" v="363" actId="1076"/>
        <pc:sldMkLst>
          <pc:docMk/>
          <pc:sldMk cId="0" sldId="280"/>
        </pc:sldMkLst>
        <pc:spChg chg="mod">
          <ac:chgData name="Joke Temmerman" userId="75c03dc2-74da-4310-87f5-d8417250a9f7" providerId="ADAL" clId="{BF59687E-8A94-405B-801A-1227580AA648}" dt="2023-09-24T09:49:21.606" v="363" actId="1076"/>
          <ac:spMkLst>
            <pc:docMk/>
            <pc:sldMk cId="0" sldId="280"/>
            <ac:spMk id="244" creationId="{00000000-0000-0000-0000-000000000000}"/>
          </ac:spMkLst>
        </pc:spChg>
      </pc:sldChg>
      <pc:sldChg chg="modSp mod ord">
        <pc:chgData name="Joke Temmerman" userId="75c03dc2-74da-4310-87f5-d8417250a9f7" providerId="ADAL" clId="{BF59687E-8A94-405B-801A-1227580AA648}" dt="2023-09-24T09:50:49.097" v="378" actId="255"/>
        <pc:sldMkLst>
          <pc:docMk/>
          <pc:sldMk cId="0" sldId="281"/>
        </pc:sldMkLst>
        <pc:spChg chg="mod">
          <ac:chgData name="Joke Temmerman" userId="75c03dc2-74da-4310-87f5-d8417250a9f7" providerId="ADAL" clId="{BF59687E-8A94-405B-801A-1227580AA648}" dt="2023-09-24T09:50:49.097" v="378" actId="255"/>
          <ac:spMkLst>
            <pc:docMk/>
            <pc:sldMk cId="0" sldId="281"/>
            <ac:spMk id="251" creationId="{00000000-0000-0000-0000-000000000000}"/>
          </ac:spMkLst>
        </pc:spChg>
      </pc:sldChg>
      <pc:sldChg chg="modSp mod ord">
        <pc:chgData name="Joke Temmerman" userId="75c03dc2-74da-4310-87f5-d8417250a9f7" providerId="ADAL" clId="{BF59687E-8A94-405B-801A-1227580AA648}" dt="2023-09-24T09:50:36.095" v="373" actId="21"/>
        <pc:sldMkLst>
          <pc:docMk/>
          <pc:sldMk cId="0" sldId="282"/>
        </pc:sldMkLst>
        <pc:spChg chg="mod">
          <ac:chgData name="Joke Temmerman" userId="75c03dc2-74da-4310-87f5-d8417250a9f7" providerId="ADAL" clId="{BF59687E-8A94-405B-801A-1227580AA648}" dt="2023-09-24T09:50:36.095" v="373" actId="21"/>
          <ac:spMkLst>
            <pc:docMk/>
            <pc:sldMk cId="0" sldId="282"/>
            <ac:spMk id="258" creationId="{00000000-0000-0000-0000-000000000000}"/>
          </ac:spMkLst>
        </pc:spChg>
      </pc:sldChg>
      <pc:sldChg chg="modSp del mod ord modNotes">
        <pc:chgData name="Joke Temmerman" userId="75c03dc2-74da-4310-87f5-d8417250a9f7" providerId="ADAL" clId="{BF59687E-8A94-405B-801A-1227580AA648}" dt="2023-09-24T09:50:58.856" v="379" actId="47"/>
        <pc:sldMkLst>
          <pc:docMk/>
          <pc:sldMk cId="0" sldId="283"/>
        </pc:sldMkLst>
        <pc:spChg chg="mod">
          <ac:chgData name="Joke Temmerman" userId="75c03dc2-74da-4310-87f5-d8417250a9f7" providerId="ADAL" clId="{BF59687E-8A94-405B-801A-1227580AA648}" dt="2023-09-24T09:50:13.712" v="366" actId="21"/>
          <ac:spMkLst>
            <pc:docMk/>
            <pc:sldMk cId="0" sldId="283"/>
            <ac:spMk id="265" creationId="{00000000-0000-0000-0000-000000000000}"/>
          </ac:spMkLst>
        </pc:spChg>
      </pc:sldChg>
      <pc:sldChg chg="modSp mod ord">
        <pc:chgData name="Joke Temmerman" userId="75c03dc2-74da-4310-87f5-d8417250a9f7" providerId="ADAL" clId="{BF59687E-8A94-405B-801A-1227580AA648}" dt="2023-09-24T15:35:49.038" v="525" actId="207"/>
        <pc:sldMkLst>
          <pc:docMk/>
          <pc:sldMk cId="0" sldId="284"/>
        </pc:sldMkLst>
        <pc:spChg chg="mod">
          <ac:chgData name="Joke Temmerman" userId="75c03dc2-74da-4310-87f5-d8417250a9f7" providerId="ADAL" clId="{BF59687E-8A94-405B-801A-1227580AA648}" dt="2023-09-24T15:35:45.006" v="524" actId="20577"/>
          <ac:spMkLst>
            <pc:docMk/>
            <pc:sldMk cId="0" sldId="284"/>
            <ac:spMk id="270" creationId="{00000000-0000-0000-0000-000000000000}"/>
          </ac:spMkLst>
        </pc:spChg>
        <pc:spChg chg="mod">
          <ac:chgData name="Joke Temmerman" userId="75c03dc2-74da-4310-87f5-d8417250a9f7" providerId="ADAL" clId="{BF59687E-8A94-405B-801A-1227580AA648}" dt="2023-09-24T15:35:49.038" v="525" actId="207"/>
          <ac:spMkLst>
            <pc:docMk/>
            <pc:sldMk cId="0" sldId="284"/>
            <ac:spMk id="271" creationId="{00000000-0000-0000-0000-000000000000}"/>
          </ac:spMkLst>
        </pc:spChg>
      </pc:sldChg>
      <pc:sldChg chg="modSp mod ord">
        <pc:chgData name="Joke Temmerman" userId="75c03dc2-74da-4310-87f5-d8417250a9f7" providerId="ADAL" clId="{BF59687E-8A94-405B-801A-1227580AA648}" dt="2023-09-24T15:36:05.042" v="529" actId="14100"/>
        <pc:sldMkLst>
          <pc:docMk/>
          <pc:sldMk cId="0" sldId="285"/>
        </pc:sldMkLst>
        <pc:spChg chg="mod">
          <ac:chgData name="Joke Temmerman" userId="75c03dc2-74da-4310-87f5-d8417250a9f7" providerId="ADAL" clId="{BF59687E-8A94-405B-801A-1227580AA648}" dt="2023-09-24T09:46:09.254" v="319" actId="313"/>
          <ac:spMkLst>
            <pc:docMk/>
            <pc:sldMk cId="0" sldId="285"/>
            <ac:spMk id="277" creationId="{00000000-0000-0000-0000-000000000000}"/>
          </ac:spMkLst>
        </pc:spChg>
        <pc:spChg chg="mod">
          <ac:chgData name="Joke Temmerman" userId="75c03dc2-74da-4310-87f5-d8417250a9f7" providerId="ADAL" clId="{BF59687E-8A94-405B-801A-1227580AA648}" dt="2023-09-24T15:36:05.042" v="529" actId="14100"/>
          <ac:spMkLst>
            <pc:docMk/>
            <pc:sldMk cId="0" sldId="285"/>
            <ac:spMk id="279" creationId="{00000000-0000-0000-0000-000000000000}"/>
          </ac:spMkLst>
        </pc:spChg>
      </pc:sldChg>
      <pc:sldChg chg="modSp add">
        <pc:chgData name="Joke Temmerman" userId="75c03dc2-74da-4310-87f5-d8417250a9f7" providerId="ADAL" clId="{BF59687E-8A94-405B-801A-1227580AA648}" dt="2023-09-24T09:34:14.476" v="54" actId="255"/>
        <pc:sldMkLst>
          <pc:docMk/>
          <pc:sldMk cId="0" sldId="287"/>
        </pc:sldMkLst>
        <pc:graphicFrameChg chg="mod">
          <ac:chgData name="Joke Temmerman" userId="75c03dc2-74da-4310-87f5-d8417250a9f7" providerId="ADAL" clId="{BF59687E-8A94-405B-801A-1227580AA648}" dt="2023-09-24T09:34:14.476" v="54" actId="255"/>
          <ac:graphicFrameMkLst>
            <pc:docMk/>
            <pc:sldMk cId="0" sldId="287"/>
            <ac:graphicFrameMk id="2" creationId="{EC607CFD-3FE9-C762-D9D1-C780335E717A}"/>
          </ac:graphicFrameMkLst>
        </pc:graphicFrameChg>
      </pc:sldChg>
      <pc:sldChg chg="modSp add mod">
        <pc:chgData name="Joke Temmerman" userId="75c03dc2-74da-4310-87f5-d8417250a9f7" providerId="ADAL" clId="{BF59687E-8A94-405B-801A-1227580AA648}" dt="2023-09-24T09:34:34.862" v="59" actId="20577"/>
        <pc:sldMkLst>
          <pc:docMk/>
          <pc:sldMk cId="303382200" sldId="313"/>
        </pc:sldMkLst>
        <pc:spChg chg="mod">
          <ac:chgData name="Joke Temmerman" userId="75c03dc2-74da-4310-87f5-d8417250a9f7" providerId="ADAL" clId="{BF59687E-8A94-405B-801A-1227580AA648}" dt="2023-09-24T09:34:31.944" v="58"/>
          <ac:spMkLst>
            <pc:docMk/>
            <pc:sldMk cId="303382200" sldId="313"/>
            <ac:spMk id="80" creationId="{00000000-0000-0000-0000-000000000000}"/>
          </ac:spMkLst>
        </pc:spChg>
        <pc:graphicFrameChg chg="mod">
          <ac:chgData name="Joke Temmerman" userId="75c03dc2-74da-4310-87f5-d8417250a9f7" providerId="ADAL" clId="{BF59687E-8A94-405B-801A-1227580AA648}" dt="2023-09-24T09:34:34.862" v="59" actId="20577"/>
          <ac:graphicFrameMkLst>
            <pc:docMk/>
            <pc:sldMk cId="303382200" sldId="313"/>
            <ac:graphicFrameMk id="3" creationId="{44A3E38D-4E45-6601-79F7-82A407BF5558}"/>
          </ac:graphicFrameMkLst>
        </pc:graphicFrameChg>
      </pc:sldChg>
      <pc:sldChg chg="modSp add mod">
        <pc:chgData name="Joke Temmerman" userId="75c03dc2-74da-4310-87f5-d8417250a9f7" providerId="ADAL" clId="{BF59687E-8A94-405B-801A-1227580AA648}" dt="2023-09-24T09:35:33.902" v="75" actId="20577"/>
        <pc:sldMkLst>
          <pc:docMk/>
          <pc:sldMk cId="3779950196" sldId="314"/>
        </pc:sldMkLst>
        <pc:spChg chg="mod">
          <ac:chgData name="Joke Temmerman" userId="75c03dc2-74da-4310-87f5-d8417250a9f7" providerId="ADAL" clId="{BF59687E-8A94-405B-801A-1227580AA648}" dt="2023-09-24T09:35:28.896" v="73"/>
          <ac:spMkLst>
            <pc:docMk/>
            <pc:sldMk cId="3779950196" sldId="314"/>
            <ac:spMk id="80" creationId="{00000000-0000-0000-0000-000000000000}"/>
          </ac:spMkLst>
        </pc:spChg>
        <pc:graphicFrameChg chg="mod">
          <ac:chgData name="Joke Temmerman" userId="75c03dc2-74da-4310-87f5-d8417250a9f7" providerId="ADAL" clId="{BF59687E-8A94-405B-801A-1227580AA648}" dt="2023-09-24T09:35:33.902" v="75" actId="20577"/>
          <ac:graphicFrameMkLst>
            <pc:docMk/>
            <pc:sldMk cId="3779950196" sldId="314"/>
            <ac:graphicFrameMk id="3" creationId="{44A3E38D-4E45-6601-79F7-82A407BF5558}"/>
          </ac:graphicFrameMkLst>
        </pc:graphicFrameChg>
      </pc:sldChg>
      <pc:sldChg chg="modSp add mod">
        <pc:chgData name="Joke Temmerman" userId="75c03dc2-74da-4310-87f5-d8417250a9f7" providerId="ADAL" clId="{BF59687E-8A94-405B-801A-1227580AA648}" dt="2023-09-24T09:36:55.530" v="96" actId="20577"/>
        <pc:sldMkLst>
          <pc:docMk/>
          <pc:sldMk cId="3802800751" sldId="315"/>
        </pc:sldMkLst>
        <pc:spChg chg="mod">
          <ac:chgData name="Joke Temmerman" userId="75c03dc2-74da-4310-87f5-d8417250a9f7" providerId="ADAL" clId="{BF59687E-8A94-405B-801A-1227580AA648}" dt="2023-09-24T09:36:51.038" v="94"/>
          <ac:spMkLst>
            <pc:docMk/>
            <pc:sldMk cId="3802800751" sldId="315"/>
            <ac:spMk id="80" creationId="{00000000-0000-0000-0000-000000000000}"/>
          </ac:spMkLst>
        </pc:spChg>
        <pc:graphicFrameChg chg="mod">
          <ac:chgData name="Joke Temmerman" userId="75c03dc2-74da-4310-87f5-d8417250a9f7" providerId="ADAL" clId="{BF59687E-8A94-405B-801A-1227580AA648}" dt="2023-09-24T09:36:55.530" v="96" actId="20577"/>
          <ac:graphicFrameMkLst>
            <pc:docMk/>
            <pc:sldMk cId="3802800751" sldId="315"/>
            <ac:graphicFrameMk id="3" creationId="{44A3E38D-4E45-6601-79F7-82A407BF5558}"/>
          </ac:graphicFrameMkLst>
        </pc:graphicFrameChg>
      </pc:sldChg>
      <pc:sldChg chg="modSp add mod">
        <pc:chgData name="Joke Temmerman" userId="75c03dc2-74da-4310-87f5-d8417250a9f7" providerId="ADAL" clId="{BF59687E-8A94-405B-801A-1227580AA648}" dt="2023-09-24T09:40:20.336" v="157" actId="20577"/>
        <pc:sldMkLst>
          <pc:docMk/>
          <pc:sldMk cId="4281390061" sldId="316"/>
        </pc:sldMkLst>
        <pc:spChg chg="mod">
          <ac:chgData name="Joke Temmerman" userId="75c03dc2-74da-4310-87f5-d8417250a9f7" providerId="ADAL" clId="{BF59687E-8A94-405B-801A-1227580AA648}" dt="2023-09-24T09:38:00.289" v="115"/>
          <ac:spMkLst>
            <pc:docMk/>
            <pc:sldMk cId="4281390061" sldId="316"/>
            <ac:spMk id="80" creationId="{00000000-0000-0000-0000-000000000000}"/>
          </ac:spMkLst>
        </pc:spChg>
        <pc:graphicFrameChg chg="mod">
          <ac:chgData name="Joke Temmerman" userId="75c03dc2-74da-4310-87f5-d8417250a9f7" providerId="ADAL" clId="{BF59687E-8A94-405B-801A-1227580AA648}" dt="2023-09-24T09:40:20.336" v="157" actId="20577"/>
          <ac:graphicFrameMkLst>
            <pc:docMk/>
            <pc:sldMk cId="4281390061" sldId="316"/>
            <ac:graphicFrameMk id="3" creationId="{44A3E38D-4E45-6601-79F7-82A407BF5558}"/>
          </ac:graphicFrameMkLst>
        </pc:graphicFrameChg>
      </pc:sldChg>
      <pc:sldChg chg="modSp add mod">
        <pc:chgData name="Joke Temmerman" userId="75c03dc2-74da-4310-87f5-d8417250a9f7" providerId="ADAL" clId="{BF59687E-8A94-405B-801A-1227580AA648}" dt="2023-09-24T09:40:23.179" v="158" actId="20577"/>
        <pc:sldMkLst>
          <pc:docMk/>
          <pc:sldMk cId="1713984879" sldId="317"/>
        </pc:sldMkLst>
        <pc:spChg chg="mod">
          <ac:chgData name="Joke Temmerman" userId="75c03dc2-74da-4310-87f5-d8417250a9f7" providerId="ADAL" clId="{BF59687E-8A94-405B-801A-1227580AA648}" dt="2023-09-24T09:39:30.548" v="148"/>
          <ac:spMkLst>
            <pc:docMk/>
            <pc:sldMk cId="1713984879" sldId="317"/>
            <ac:spMk id="80" creationId="{00000000-0000-0000-0000-000000000000}"/>
          </ac:spMkLst>
        </pc:spChg>
        <pc:graphicFrameChg chg="mod">
          <ac:chgData name="Joke Temmerman" userId="75c03dc2-74da-4310-87f5-d8417250a9f7" providerId="ADAL" clId="{BF59687E-8A94-405B-801A-1227580AA648}" dt="2023-09-24T09:40:23.179" v="158" actId="20577"/>
          <ac:graphicFrameMkLst>
            <pc:docMk/>
            <pc:sldMk cId="1713984879" sldId="317"/>
            <ac:graphicFrameMk id="3" creationId="{44A3E38D-4E45-6601-79F7-82A407BF5558}"/>
          </ac:graphicFrameMkLst>
        </pc:graphicFrameChg>
      </pc:sldChg>
      <pc:sldChg chg="modSp add mod">
        <pc:chgData name="Joke Temmerman" userId="75c03dc2-74da-4310-87f5-d8417250a9f7" providerId="ADAL" clId="{BF59687E-8A94-405B-801A-1227580AA648}" dt="2023-09-24T09:40:46.280" v="164" actId="20577"/>
        <pc:sldMkLst>
          <pc:docMk/>
          <pc:sldMk cId="2547275119" sldId="319"/>
        </pc:sldMkLst>
        <pc:spChg chg="mod">
          <ac:chgData name="Joke Temmerman" userId="75c03dc2-74da-4310-87f5-d8417250a9f7" providerId="ADAL" clId="{BF59687E-8A94-405B-801A-1227580AA648}" dt="2023-09-24T09:40:41.333" v="162"/>
          <ac:spMkLst>
            <pc:docMk/>
            <pc:sldMk cId="2547275119" sldId="319"/>
            <ac:spMk id="80" creationId="{00000000-0000-0000-0000-000000000000}"/>
          </ac:spMkLst>
        </pc:spChg>
        <pc:graphicFrameChg chg="mod">
          <ac:chgData name="Joke Temmerman" userId="75c03dc2-74da-4310-87f5-d8417250a9f7" providerId="ADAL" clId="{BF59687E-8A94-405B-801A-1227580AA648}" dt="2023-09-24T09:40:46.280" v="164" actId="20577"/>
          <ac:graphicFrameMkLst>
            <pc:docMk/>
            <pc:sldMk cId="2547275119" sldId="319"/>
            <ac:graphicFrameMk id="3" creationId="{44A3E38D-4E45-6601-79F7-82A407BF5558}"/>
          </ac:graphicFrameMkLst>
        </pc:graphicFrameChg>
      </pc:sldChg>
      <pc:sldChg chg="add">
        <pc:chgData name="Joke Temmerman" userId="75c03dc2-74da-4310-87f5-d8417250a9f7" providerId="ADAL" clId="{BF59687E-8A94-405B-801A-1227580AA648}" dt="2023-09-24T09:41:25.989" v="178"/>
        <pc:sldMkLst>
          <pc:docMk/>
          <pc:sldMk cId="865432243" sldId="321"/>
        </pc:sldMkLst>
      </pc:sldChg>
      <pc:sldChg chg="modSp add mod ord">
        <pc:chgData name="Joke Temmerman" userId="75c03dc2-74da-4310-87f5-d8417250a9f7" providerId="ADAL" clId="{BF59687E-8A94-405B-801A-1227580AA648}" dt="2023-09-24T15:35:52.615" v="526" actId="207"/>
        <pc:sldMkLst>
          <pc:docMk/>
          <pc:sldMk cId="699849383" sldId="322"/>
        </pc:sldMkLst>
        <pc:spChg chg="mod">
          <ac:chgData name="Joke Temmerman" userId="75c03dc2-74da-4310-87f5-d8417250a9f7" providerId="ADAL" clId="{BF59687E-8A94-405B-801A-1227580AA648}" dt="2023-09-24T15:35:42.976" v="523" actId="20577"/>
          <ac:spMkLst>
            <pc:docMk/>
            <pc:sldMk cId="699849383" sldId="322"/>
            <ac:spMk id="270" creationId="{00000000-0000-0000-0000-000000000000}"/>
          </ac:spMkLst>
        </pc:spChg>
        <pc:spChg chg="mod">
          <ac:chgData name="Joke Temmerman" userId="75c03dc2-74da-4310-87f5-d8417250a9f7" providerId="ADAL" clId="{BF59687E-8A94-405B-801A-1227580AA648}" dt="2023-09-24T15:35:52.615" v="526" actId="207"/>
          <ac:spMkLst>
            <pc:docMk/>
            <pc:sldMk cId="699849383" sldId="322"/>
            <ac:spMk id="271" creationId="{00000000-0000-0000-0000-000000000000}"/>
          </ac:spMkLst>
        </pc:spChg>
        <pc:picChg chg="ord">
          <ac:chgData name="Joke Temmerman" userId="75c03dc2-74da-4310-87f5-d8417250a9f7" providerId="ADAL" clId="{BF59687E-8A94-405B-801A-1227580AA648}" dt="2023-09-24T09:44:24.032" v="228" actId="167"/>
          <ac:picMkLst>
            <pc:docMk/>
            <pc:sldMk cId="699849383" sldId="322"/>
            <ac:picMk id="272" creationId="{00000000-0000-0000-0000-000000000000}"/>
          </ac:picMkLst>
        </pc:picChg>
      </pc:sldChg>
      <pc:sldChg chg="add">
        <pc:chgData name="Joke Temmerman" userId="75c03dc2-74da-4310-87f5-d8417250a9f7" providerId="ADAL" clId="{BF59687E-8A94-405B-801A-1227580AA648}" dt="2023-09-24T09:46:28.337" v="320"/>
        <pc:sldMkLst>
          <pc:docMk/>
          <pc:sldMk cId="3263058949" sldId="323"/>
        </pc:sldMkLst>
      </pc:sldChg>
      <pc:sldChg chg="add">
        <pc:chgData name="Joke Temmerman" userId="75c03dc2-74da-4310-87f5-d8417250a9f7" providerId="ADAL" clId="{BF59687E-8A94-405B-801A-1227580AA648}" dt="2023-09-24T09:46:05.055" v="314"/>
        <pc:sldMkLst>
          <pc:docMk/>
          <pc:sldMk cId="3439249949" sldId="32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custT="1"/>
      <dgm:spPr>
        <a:solidFill>
          <a:srgbClr val="427EE7"/>
        </a:solidFill>
      </dgm:spPr>
      <dgm:t>
        <a:bodyPr/>
        <a:lstStyle/>
        <a:p>
          <a:r>
            <a:rPr lang="nl-BE" sz="1400" kern="1200" dirty="0" err="1"/>
            <a:t>Chapter</a:t>
          </a:r>
          <a:r>
            <a:rPr lang="nl-BE" sz="1400" kern="1200" dirty="0"/>
            <a:t> 1: </a:t>
          </a:r>
          <a:r>
            <a:rPr lang="en-US" sz="1400" i="1" kern="1200" dirty="0">
              <a:solidFill>
                <a:srgbClr val="FFFFFF"/>
              </a:solidFill>
              <a:latin typeface="Arial"/>
              <a:ea typeface="+mn-ea"/>
              <a:cs typeface="+mn-cs"/>
              <a:sym typeface="Arial"/>
            </a:rPr>
            <a:t>The terms Telemedicine and </a:t>
          </a:r>
          <a:r>
            <a:rPr lang="en-US" sz="1400" i="1" kern="1200" dirty="0" err="1">
              <a:solidFill>
                <a:srgbClr val="FFFFFF"/>
              </a:solidFill>
              <a:latin typeface="Arial"/>
              <a:ea typeface="+mn-ea"/>
              <a:cs typeface="+mn-cs"/>
              <a:sym typeface="Arial"/>
            </a:rPr>
            <a:t>Telegenetics</a:t>
          </a:r>
          <a:endParaRPr lang="nl-BE" sz="1400" i="1" kern="1200" dirty="0">
            <a:solidFill>
              <a:srgbClr val="FFFFFF"/>
            </a:solidFill>
            <a:latin typeface="Arial"/>
            <a:ea typeface="+mn-ea"/>
            <a:cs typeface="+mn-cs"/>
          </a:endParaRPr>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custT="1"/>
      <dgm:spPr>
        <a:solidFill>
          <a:srgbClr val="5087ED"/>
        </a:solidFill>
      </dgm:spPr>
      <dgm:t>
        <a:bodyPr/>
        <a:lstStyle/>
        <a:p>
          <a:r>
            <a:rPr lang="nl-BE" sz="1400" kern="1200" dirty="0" err="1"/>
            <a:t>Chapter</a:t>
          </a:r>
          <a:r>
            <a:rPr lang="nl-BE" sz="1400" kern="1200" dirty="0"/>
            <a:t> 2: </a:t>
          </a:r>
          <a:r>
            <a:rPr lang="en-US" sz="1400" i="1" kern="1200" dirty="0">
              <a:solidFill>
                <a:srgbClr val="FFFFFF"/>
              </a:solidFill>
              <a:latin typeface="Arial"/>
              <a:ea typeface="+mn-ea"/>
              <a:cs typeface="+mn-cs"/>
              <a:sym typeface="Arial"/>
            </a:rPr>
            <a:t>Obstacles in accessing GC </a:t>
          </a:r>
          <a:endParaRPr lang="nl-BE" sz="1400" i="1" kern="1200" dirty="0">
            <a:solidFill>
              <a:srgbClr val="FFFFFF"/>
            </a:solidFill>
            <a:latin typeface="Arial"/>
            <a:ea typeface="+mn-ea"/>
            <a:cs typeface="+mn-cs"/>
          </a:endParaRPr>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0E58AE58-487A-4993-A77B-4525C4A4F1F6}">
      <dgm:prSet phldrT="[Tekst]" custT="1"/>
      <dgm:spPr>
        <a:solidFill>
          <a:srgbClr val="5E8FF2"/>
        </a:solidFill>
      </dgm:spPr>
      <dgm:t>
        <a:bodyPr/>
        <a:lstStyle/>
        <a:p>
          <a:r>
            <a:rPr lang="nl-BE" sz="1400" kern="1200" dirty="0" err="1"/>
            <a:t>Chapter</a:t>
          </a:r>
          <a:r>
            <a:rPr lang="nl-BE" sz="1400" kern="1200" dirty="0"/>
            <a:t> 3: </a:t>
          </a:r>
          <a:r>
            <a:rPr lang="en-US" sz="1400" i="1" kern="1200" dirty="0">
              <a:solidFill>
                <a:srgbClr val="FFFFFF"/>
              </a:solidFill>
              <a:latin typeface="Arial"/>
              <a:ea typeface="+mn-ea"/>
              <a:cs typeface="+mn-cs"/>
              <a:sym typeface="Arial"/>
            </a:rPr>
            <a:t>The benefits of </a:t>
          </a:r>
          <a:r>
            <a:rPr lang="en-US" sz="1400" i="1" kern="1200" dirty="0" err="1">
              <a:solidFill>
                <a:srgbClr val="FFFFFF"/>
              </a:solidFill>
              <a:latin typeface="Arial"/>
              <a:ea typeface="+mn-ea"/>
              <a:cs typeface="+mn-cs"/>
              <a:sym typeface="Arial"/>
            </a:rPr>
            <a:t>Telegenetics</a:t>
          </a:r>
          <a:endParaRPr lang="nl-BE" sz="1400" i="1" kern="1200" dirty="0">
            <a:solidFill>
              <a:srgbClr val="FFFFFF"/>
            </a:solidFill>
            <a:latin typeface="Arial"/>
            <a:ea typeface="+mn-ea"/>
            <a:cs typeface="+mn-cs"/>
          </a:endParaRPr>
        </a:p>
      </dgm:t>
    </dgm:pt>
    <dgm:pt modelId="{840E6A45-E636-4793-9041-0B122DAC56E1}" type="parTrans" cxnId="{8B7A7A6C-ECBD-40A8-ADFA-2A5733831A54}">
      <dgm:prSet/>
      <dgm:spPr/>
      <dgm:t>
        <a:bodyPr/>
        <a:lstStyle/>
        <a:p>
          <a:endParaRPr lang="nl-BE"/>
        </a:p>
      </dgm:t>
    </dgm:pt>
    <dgm:pt modelId="{2BBF0989-FD3A-476B-A875-0CB08B27C606}" type="sibTrans" cxnId="{8B7A7A6C-ECBD-40A8-ADFA-2A5733831A54}">
      <dgm:prSet/>
      <dgm:spPr/>
      <dgm:t>
        <a:bodyPr/>
        <a:lstStyle/>
        <a:p>
          <a:endParaRPr lang="nl-BE"/>
        </a:p>
      </dgm:t>
    </dgm:pt>
    <dgm:pt modelId="{592A5CE9-58ED-427E-B7D9-A90D6B515726}">
      <dgm:prSet phldrT="[Tekst]" custT="1"/>
      <dgm:spPr>
        <a:solidFill>
          <a:srgbClr val="6D99F6"/>
        </a:solidFill>
      </dgm:spPr>
      <dgm:t>
        <a:bodyPr/>
        <a:lstStyle/>
        <a:p>
          <a:r>
            <a:rPr lang="nl-BE" sz="1400" kern="1200" dirty="0" err="1"/>
            <a:t>Chapter</a:t>
          </a:r>
          <a:r>
            <a:rPr lang="nl-BE" sz="1400" kern="1200" dirty="0"/>
            <a:t> 4: </a:t>
          </a:r>
          <a:r>
            <a:rPr lang="en-US" sz="1400" i="1" kern="1200" dirty="0">
              <a:solidFill>
                <a:srgbClr val="FFFFFF"/>
              </a:solidFill>
              <a:latin typeface="Arial"/>
              <a:ea typeface="+mn-ea"/>
              <a:cs typeface="+mn-cs"/>
              <a:sym typeface="Arial"/>
            </a:rPr>
            <a:t>What to consider in remote GC service?</a:t>
          </a:r>
          <a:endParaRPr lang="nl-BE" sz="1400" i="1" kern="1200" dirty="0">
            <a:solidFill>
              <a:srgbClr val="FFFFFF"/>
            </a:solidFill>
            <a:latin typeface="Arial"/>
            <a:ea typeface="+mn-ea"/>
            <a:cs typeface="+mn-cs"/>
          </a:endParaRPr>
        </a:p>
      </dgm:t>
    </dgm:pt>
    <dgm:pt modelId="{2B7EC6C8-C559-4C0C-A9CB-2C34CCDCF02B}" type="parTrans" cxnId="{4417D02A-051E-4BBF-8AF4-092A5E85F7E8}">
      <dgm:prSet/>
      <dgm:spPr/>
      <dgm:t>
        <a:bodyPr/>
        <a:lstStyle/>
        <a:p>
          <a:endParaRPr lang="nl-BE"/>
        </a:p>
      </dgm:t>
    </dgm:pt>
    <dgm:pt modelId="{B17C8274-9851-4DC3-B99F-DE6D46FA91A1}" type="sibTrans" cxnId="{4417D02A-051E-4BBF-8AF4-092A5E85F7E8}">
      <dgm:prSet/>
      <dgm:spPr/>
      <dgm:t>
        <a:bodyPr/>
        <a:lstStyle/>
        <a:p>
          <a:endParaRPr lang="nl-BE"/>
        </a:p>
      </dgm:t>
    </dgm:pt>
    <dgm:pt modelId="{3DB3BF32-48AD-440D-A4F6-77010E9A96A3}">
      <dgm:prSet phldrT="[Tekst]" custT="1"/>
      <dgm:spPr>
        <a:solidFill>
          <a:srgbClr val="7DA3FA"/>
        </a:solidFill>
      </dgm:spPr>
      <dgm:t>
        <a:bodyPr/>
        <a:lstStyle/>
        <a:p>
          <a:r>
            <a:rPr lang="nl-BE" sz="1400" kern="1200" dirty="0" err="1"/>
            <a:t>Chapter</a:t>
          </a:r>
          <a:r>
            <a:rPr lang="nl-BE" sz="1400" kern="1200" dirty="0"/>
            <a:t> 5: </a:t>
          </a:r>
          <a:r>
            <a:rPr lang="en-US" sz="1400" i="1" kern="1200" dirty="0">
              <a:solidFill>
                <a:srgbClr val="FFFFFF"/>
              </a:solidFill>
              <a:latin typeface="Arial"/>
              <a:ea typeface="+mn-ea"/>
              <a:cs typeface="+mn-cs"/>
              <a:sym typeface="Arial"/>
            </a:rPr>
            <a:t>The environment set-up during remote GC</a:t>
          </a:r>
          <a:endParaRPr lang="nl-BE" sz="1400" i="1" kern="1200" dirty="0">
            <a:solidFill>
              <a:srgbClr val="FFFFFF"/>
            </a:solidFill>
            <a:latin typeface="Arial"/>
            <a:ea typeface="+mn-ea"/>
            <a:cs typeface="+mn-cs"/>
          </a:endParaRPr>
        </a:p>
      </dgm:t>
    </dgm:pt>
    <dgm:pt modelId="{D0A513E8-CB65-4DA1-A37C-A6CEE1F92E7A}" type="parTrans" cxnId="{26724FE9-76F8-41F0-AA8E-BB78B684C3BE}">
      <dgm:prSet/>
      <dgm:spPr/>
      <dgm:t>
        <a:bodyPr/>
        <a:lstStyle/>
        <a:p>
          <a:endParaRPr lang="nl-BE"/>
        </a:p>
      </dgm:t>
    </dgm:pt>
    <dgm:pt modelId="{F979348A-A5C7-401C-A443-06438B932EB1}" type="sibTrans" cxnId="{26724FE9-76F8-41F0-AA8E-BB78B684C3BE}">
      <dgm:prSet/>
      <dgm:spPr/>
      <dgm:t>
        <a:bodyPr/>
        <a:lstStyle/>
        <a:p>
          <a:endParaRPr lang="nl-BE"/>
        </a:p>
      </dgm:t>
    </dgm:pt>
    <dgm:pt modelId="{9BC257CF-72EA-421E-8673-AB29518BAB11}">
      <dgm:prSet phldrT="[Tekst]" custT="1"/>
      <dgm:spPr>
        <a:solidFill>
          <a:srgbClr val="8EADFD"/>
        </a:solidFill>
      </dgm:spPr>
      <dgm:t>
        <a:bodyPr/>
        <a:lstStyle/>
        <a:p>
          <a:r>
            <a:rPr lang="nl-BE" sz="1400" kern="1200" dirty="0" err="1"/>
            <a:t>Chapter</a:t>
          </a:r>
          <a:r>
            <a:rPr lang="nl-BE" sz="1400" kern="1200" dirty="0"/>
            <a:t> 6: </a:t>
          </a:r>
          <a:r>
            <a:rPr lang="en-US" sz="1400" i="1" kern="1200" dirty="0">
              <a:solidFill>
                <a:srgbClr val="FFFFFF"/>
              </a:solidFill>
              <a:latin typeface="Arial"/>
              <a:ea typeface="+mn-ea"/>
              <a:cs typeface="+mn-cs"/>
              <a:sym typeface="Arial"/>
            </a:rPr>
            <a:t>How to use </a:t>
          </a:r>
          <a:r>
            <a:rPr lang="en-US" sz="1400" i="1" kern="1200" dirty="0" err="1">
              <a:solidFill>
                <a:srgbClr val="FFFFFF"/>
              </a:solidFill>
              <a:latin typeface="Arial"/>
              <a:ea typeface="+mn-ea"/>
              <a:cs typeface="+mn-cs"/>
              <a:sym typeface="Arial"/>
            </a:rPr>
            <a:t>Telegenetic</a:t>
          </a:r>
          <a:r>
            <a:rPr lang="en-US" sz="1400" i="1" kern="1200" dirty="0">
              <a:solidFill>
                <a:srgbClr val="FFFFFF"/>
              </a:solidFill>
              <a:latin typeface="Arial"/>
              <a:ea typeface="+mn-ea"/>
              <a:cs typeface="+mn-cs"/>
              <a:sym typeface="Arial"/>
            </a:rPr>
            <a:t> services through our system</a:t>
          </a:r>
          <a:endParaRPr lang="nl-BE" sz="1400" i="1" kern="1200" dirty="0">
            <a:solidFill>
              <a:srgbClr val="FFFFFF"/>
            </a:solidFill>
            <a:latin typeface="Arial"/>
            <a:ea typeface="+mn-ea"/>
            <a:cs typeface="+mn-cs"/>
          </a:endParaRPr>
        </a:p>
      </dgm:t>
    </dgm:pt>
    <dgm:pt modelId="{F7B5497C-1C5F-4ABE-B54F-2D6655926136}" type="parTrans" cxnId="{ED5D0D88-6448-40CC-81DC-F0B14BD139C8}">
      <dgm:prSet/>
      <dgm:spPr/>
      <dgm:t>
        <a:bodyPr/>
        <a:lstStyle/>
        <a:p>
          <a:endParaRPr lang="nl-BE"/>
        </a:p>
      </dgm:t>
    </dgm:pt>
    <dgm:pt modelId="{7B246E06-8D9D-4CBD-840B-CB96786C998C}" type="sibTrans" cxnId="{ED5D0D88-6448-40CC-81DC-F0B14BD139C8}">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6"/>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6"/>
      <dgm:spPr/>
    </dgm:pt>
    <dgm:pt modelId="{702877AB-9CD5-484F-8BC2-ACB5D06ECDAB}" type="pres">
      <dgm:prSet presAssocID="{A7F60AB2-C85F-4215-8C9E-FF7128B4958F}" presName="dstNode" presStyleLbl="node1" presStyleIdx="0" presStyleCnt="6"/>
      <dgm:spPr/>
    </dgm:pt>
    <dgm:pt modelId="{55F7AEE6-11F1-478B-8A25-0F9CD164A425}" type="pres">
      <dgm:prSet presAssocID="{EDA11B13-CF46-4F3F-9F2D-E7E3F15CF4F9}" presName="text_1" presStyleLbl="node1" presStyleIdx="0" presStyleCnt="6">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6"/>
      <dgm:spPr/>
    </dgm:pt>
    <dgm:pt modelId="{8965E0A3-2B79-4837-8845-06699DF4A1D4}" type="pres">
      <dgm:prSet presAssocID="{4694F283-5CC9-472C-9A85-73B440E20440}" presName="text_2" presStyleLbl="node1" presStyleIdx="1" presStyleCnt="6">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6"/>
      <dgm:spPr/>
    </dgm:pt>
    <dgm:pt modelId="{5804FE6B-C7F2-4678-BD25-762790665EE1}" type="pres">
      <dgm:prSet presAssocID="{0E58AE58-487A-4993-A77B-4525C4A4F1F6}" presName="text_3" presStyleLbl="node1" presStyleIdx="2" presStyleCnt="6">
        <dgm:presLayoutVars>
          <dgm:bulletEnabled val="1"/>
        </dgm:presLayoutVars>
      </dgm:prSet>
      <dgm:spPr/>
    </dgm:pt>
    <dgm:pt modelId="{F33357DB-0AFD-419C-9302-0227062B7A71}" type="pres">
      <dgm:prSet presAssocID="{0E58AE58-487A-4993-A77B-4525C4A4F1F6}" presName="accent_3" presStyleCnt="0"/>
      <dgm:spPr/>
    </dgm:pt>
    <dgm:pt modelId="{28B0B33F-8BC8-4669-8342-9B326900432C}" type="pres">
      <dgm:prSet presAssocID="{0E58AE58-487A-4993-A77B-4525C4A4F1F6}" presName="accentRepeatNode" presStyleLbl="solidFgAcc1" presStyleIdx="2" presStyleCnt="6"/>
      <dgm:spPr/>
    </dgm:pt>
    <dgm:pt modelId="{C3DE3ACF-448E-426A-B972-861A08E15497}" type="pres">
      <dgm:prSet presAssocID="{592A5CE9-58ED-427E-B7D9-A90D6B515726}" presName="text_4" presStyleLbl="node1" presStyleIdx="3" presStyleCnt="6">
        <dgm:presLayoutVars>
          <dgm:bulletEnabled val="1"/>
        </dgm:presLayoutVars>
      </dgm:prSet>
      <dgm:spPr/>
    </dgm:pt>
    <dgm:pt modelId="{DA89BAC8-D2B6-4622-BE75-DD01C197B9F0}" type="pres">
      <dgm:prSet presAssocID="{592A5CE9-58ED-427E-B7D9-A90D6B515726}" presName="accent_4" presStyleCnt="0"/>
      <dgm:spPr/>
    </dgm:pt>
    <dgm:pt modelId="{8C2DC1E5-7746-4A00-B02A-524431C13DFA}" type="pres">
      <dgm:prSet presAssocID="{592A5CE9-58ED-427E-B7D9-A90D6B515726}" presName="accentRepeatNode" presStyleLbl="solidFgAcc1" presStyleIdx="3" presStyleCnt="6"/>
      <dgm:spPr/>
    </dgm:pt>
    <dgm:pt modelId="{3AAACCC5-45F5-4B89-A04C-6C700D73501B}" type="pres">
      <dgm:prSet presAssocID="{3DB3BF32-48AD-440D-A4F6-77010E9A96A3}" presName="text_5" presStyleLbl="node1" presStyleIdx="4" presStyleCnt="6">
        <dgm:presLayoutVars>
          <dgm:bulletEnabled val="1"/>
        </dgm:presLayoutVars>
      </dgm:prSet>
      <dgm:spPr/>
    </dgm:pt>
    <dgm:pt modelId="{680D2DAC-06D0-4B47-9FBF-9DE06282D196}" type="pres">
      <dgm:prSet presAssocID="{3DB3BF32-48AD-440D-A4F6-77010E9A96A3}" presName="accent_5" presStyleCnt="0"/>
      <dgm:spPr/>
    </dgm:pt>
    <dgm:pt modelId="{270B2444-468A-4540-8CBC-0423DF182E32}" type="pres">
      <dgm:prSet presAssocID="{3DB3BF32-48AD-440D-A4F6-77010E9A96A3}" presName="accentRepeatNode" presStyleLbl="solidFgAcc1" presStyleIdx="4" presStyleCnt="6"/>
      <dgm:spPr/>
    </dgm:pt>
    <dgm:pt modelId="{D42E593E-6C4B-4484-B553-A5571613B45F}" type="pres">
      <dgm:prSet presAssocID="{9BC257CF-72EA-421E-8673-AB29518BAB11}" presName="text_6" presStyleLbl="node1" presStyleIdx="5" presStyleCnt="6">
        <dgm:presLayoutVars>
          <dgm:bulletEnabled val="1"/>
        </dgm:presLayoutVars>
      </dgm:prSet>
      <dgm:spPr/>
    </dgm:pt>
    <dgm:pt modelId="{12828B34-02CA-47F6-B5CB-977442195416}" type="pres">
      <dgm:prSet presAssocID="{9BC257CF-72EA-421E-8673-AB29518BAB11}" presName="accent_6" presStyleCnt="0"/>
      <dgm:spPr/>
    </dgm:pt>
    <dgm:pt modelId="{1996F21C-DBA4-4B8B-B1C1-1C7F9C5F585F}" type="pres">
      <dgm:prSet presAssocID="{9BC257CF-72EA-421E-8673-AB29518BAB11}" presName="accentRepeatNode" presStyleLbl="solidFgAcc1" presStyleIdx="5" presStyleCnt="6"/>
      <dgm:spPr/>
    </dgm:pt>
  </dgm:ptLst>
  <dgm:cxnLst>
    <dgm:cxn modelId="{4417D02A-051E-4BBF-8AF4-092A5E85F7E8}" srcId="{A7F60AB2-C85F-4215-8C9E-FF7128B4958F}" destId="{592A5CE9-58ED-427E-B7D9-A90D6B515726}" srcOrd="3" destOrd="0" parTransId="{2B7EC6C8-C559-4C0C-A9CB-2C34CCDCF02B}" sibTransId="{B17C8274-9851-4DC3-B99F-DE6D46FA91A1}"/>
    <dgm:cxn modelId="{C439F431-D9F0-475B-BDB9-459189B7B95C}" type="presOf" srcId="{7D88ADD0-47D3-4987-AFA3-ACA755DEBE2D}" destId="{45459053-3345-4B4D-92B0-C13EF42404B6}" srcOrd="0" destOrd="0" presId="urn:microsoft.com/office/officeart/2008/layout/VerticalCurvedList"/>
    <dgm:cxn modelId="{646A4236-0BDC-4741-B993-42BB844E6D9B}" type="presOf" srcId="{3DB3BF32-48AD-440D-A4F6-77010E9A96A3}" destId="{3AAACCC5-45F5-4B89-A04C-6C700D73501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8B7A7A6C-ECBD-40A8-ADFA-2A5733831A54}" srcId="{A7F60AB2-C85F-4215-8C9E-FF7128B4958F}" destId="{0E58AE58-487A-4993-A77B-4525C4A4F1F6}" srcOrd="2" destOrd="0" parTransId="{840E6A45-E636-4793-9041-0B122DAC56E1}" sibTransId="{2BBF0989-FD3A-476B-A875-0CB08B27C606}"/>
    <dgm:cxn modelId="{432B1057-B5E7-4FC9-9589-6AD1CB237D4A}" type="presOf" srcId="{4694F283-5CC9-472C-9A85-73B440E20440}" destId="{8965E0A3-2B79-4837-8845-06699DF4A1D4}" srcOrd="0" destOrd="0" presId="urn:microsoft.com/office/officeart/2008/layout/VerticalCurvedList"/>
    <dgm:cxn modelId="{244E837D-8509-4A6F-8CFF-6753BDD51A37}" type="presOf" srcId="{0E58AE58-487A-4993-A77B-4525C4A4F1F6}" destId="{5804FE6B-C7F2-4678-BD25-762790665EE1}" srcOrd="0" destOrd="0" presId="urn:microsoft.com/office/officeart/2008/layout/VerticalCurvedList"/>
    <dgm:cxn modelId="{ED5D0D88-6448-40CC-81DC-F0B14BD139C8}" srcId="{A7F60AB2-C85F-4215-8C9E-FF7128B4958F}" destId="{9BC257CF-72EA-421E-8673-AB29518BAB11}" srcOrd="5" destOrd="0" parTransId="{F7B5497C-1C5F-4ABE-B54F-2D6655926136}" sibTransId="{7B246E06-8D9D-4CBD-840B-CB96786C998C}"/>
    <dgm:cxn modelId="{B659658E-122B-4C02-A13D-6F832988C5F5}" type="presOf" srcId="{EDA11B13-CF46-4F3F-9F2D-E7E3F15CF4F9}" destId="{55F7AEE6-11F1-478B-8A25-0F9CD164A425}" srcOrd="0" destOrd="0" presId="urn:microsoft.com/office/officeart/2008/layout/VerticalCurvedList"/>
    <dgm:cxn modelId="{54FB98A3-AB87-47CB-A57B-915658582425}" type="presOf" srcId="{9BC257CF-72EA-421E-8673-AB29518BAB11}" destId="{D42E593E-6C4B-4484-B553-A5571613B45F}" srcOrd="0" destOrd="0" presId="urn:microsoft.com/office/officeart/2008/layout/VerticalCurvedList"/>
    <dgm:cxn modelId="{A60B1AA5-2CB2-4C40-AD06-EA9838CE6F17}" type="presOf" srcId="{592A5CE9-58ED-427E-B7D9-A90D6B515726}" destId="{C3DE3ACF-448E-426A-B972-861A08E15497}" srcOrd="0" destOrd="0" presId="urn:microsoft.com/office/officeart/2008/layout/VerticalCurvedList"/>
    <dgm:cxn modelId="{33F4A5CA-9731-49CB-8AFC-9A06CF46B081}" srcId="{A7F60AB2-C85F-4215-8C9E-FF7128B4958F}" destId="{4694F283-5CC9-472C-9A85-73B440E20440}" srcOrd="1" destOrd="0" parTransId="{F5DE11F4-E9D6-45D9-888A-EEC31463AFC7}" sibTransId="{CF943C6A-0A6E-47F4-9977-837F217C100D}"/>
    <dgm:cxn modelId="{26724FE9-76F8-41F0-AA8E-BB78B684C3BE}" srcId="{A7F60AB2-C85F-4215-8C9E-FF7128B4958F}" destId="{3DB3BF32-48AD-440D-A4F6-77010E9A96A3}" srcOrd="4" destOrd="0" parTransId="{D0A513E8-CB65-4DA1-A37C-A6CEE1F92E7A}" sibTransId="{F979348A-A5C7-401C-A443-06438B932EB1}"/>
    <dgm:cxn modelId="{50FB1CEF-B09A-4E61-971E-95163836894B}" type="presOf" srcId="{A7F60AB2-C85F-4215-8C9E-FF7128B4958F}" destId="{96DCB5A4-5567-45C4-83B5-F79EA1137C86}"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C95AF0F-A1D2-4AFE-BA2F-631616728C04}" type="presParOf" srcId="{BE3911E2-B75A-40B4-A727-34278A24B6E3}" destId="{5804FE6B-C7F2-4678-BD25-762790665EE1}" srcOrd="5" destOrd="0" presId="urn:microsoft.com/office/officeart/2008/layout/VerticalCurvedList"/>
    <dgm:cxn modelId="{3D9443DE-87E8-448C-A211-320DA143033E}" type="presParOf" srcId="{BE3911E2-B75A-40B4-A727-34278A24B6E3}" destId="{F33357DB-0AFD-419C-9302-0227062B7A71}" srcOrd="6" destOrd="0" presId="urn:microsoft.com/office/officeart/2008/layout/VerticalCurvedList"/>
    <dgm:cxn modelId="{D10C4D23-4AB0-458D-BEB6-0E1897E2A10F}" type="presParOf" srcId="{F33357DB-0AFD-419C-9302-0227062B7A71}" destId="{28B0B33F-8BC8-4669-8342-9B326900432C}" srcOrd="0" destOrd="0" presId="urn:microsoft.com/office/officeart/2008/layout/VerticalCurvedList"/>
    <dgm:cxn modelId="{AD7CB409-7596-4FB8-B799-1913FA616594}" type="presParOf" srcId="{BE3911E2-B75A-40B4-A727-34278A24B6E3}" destId="{C3DE3ACF-448E-426A-B972-861A08E15497}" srcOrd="7" destOrd="0" presId="urn:microsoft.com/office/officeart/2008/layout/VerticalCurvedList"/>
    <dgm:cxn modelId="{691B2A78-B7AB-49AC-A6C7-74BEA8651EF5}" type="presParOf" srcId="{BE3911E2-B75A-40B4-A727-34278A24B6E3}" destId="{DA89BAC8-D2B6-4622-BE75-DD01C197B9F0}" srcOrd="8" destOrd="0" presId="urn:microsoft.com/office/officeart/2008/layout/VerticalCurvedList"/>
    <dgm:cxn modelId="{4D74C1EA-18B5-4A7E-82EF-AF332410D027}" type="presParOf" srcId="{DA89BAC8-D2B6-4622-BE75-DD01C197B9F0}" destId="{8C2DC1E5-7746-4A00-B02A-524431C13DFA}" srcOrd="0" destOrd="0" presId="urn:microsoft.com/office/officeart/2008/layout/VerticalCurvedList"/>
    <dgm:cxn modelId="{020A128A-03A1-436A-BC8A-A87596A16999}" type="presParOf" srcId="{BE3911E2-B75A-40B4-A727-34278A24B6E3}" destId="{3AAACCC5-45F5-4B89-A04C-6C700D73501B}" srcOrd="9" destOrd="0" presId="urn:microsoft.com/office/officeart/2008/layout/VerticalCurvedList"/>
    <dgm:cxn modelId="{8C787072-2C3F-4A90-B7B9-946CFAFBD9E3}" type="presParOf" srcId="{BE3911E2-B75A-40B4-A727-34278A24B6E3}" destId="{680D2DAC-06D0-4B47-9FBF-9DE06282D196}" srcOrd="10" destOrd="0" presId="urn:microsoft.com/office/officeart/2008/layout/VerticalCurvedList"/>
    <dgm:cxn modelId="{8C7CE18F-442C-4B2C-8C46-25E24C29AAAF}" type="presParOf" srcId="{680D2DAC-06D0-4B47-9FBF-9DE06282D196}" destId="{270B2444-468A-4540-8CBC-0423DF182E32}" srcOrd="0" destOrd="0" presId="urn:microsoft.com/office/officeart/2008/layout/VerticalCurvedList"/>
    <dgm:cxn modelId="{01F1B2D5-DBC4-4C88-80D9-DCFC667B2C8B}" type="presParOf" srcId="{BE3911E2-B75A-40B4-A727-34278A24B6E3}" destId="{D42E593E-6C4B-4484-B553-A5571613B45F}" srcOrd="11" destOrd="0" presId="urn:microsoft.com/office/officeart/2008/layout/VerticalCurvedList"/>
    <dgm:cxn modelId="{12F51179-0D14-4CF6-A43A-614E48B65762}" type="presParOf" srcId="{BE3911E2-B75A-40B4-A727-34278A24B6E3}" destId="{12828B34-02CA-47F6-B5CB-977442195416}" srcOrd="12" destOrd="0" presId="urn:microsoft.com/office/officeart/2008/layout/VerticalCurvedList"/>
    <dgm:cxn modelId="{B0A6EE24-B737-4696-AD07-689CC66967D2}" type="presParOf" srcId="{12828B34-02CA-47F6-B5CB-977442195416}" destId="{1996F21C-DBA4-4B8B-B1C1-1C7F9C5F585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EF93110A-D820-4FED-ADF8-D54D40714018}">
      <dgm:prSet phldrT="[Tekst]"/>
      <dgm:spPr/>
      <dgm:t>
        <a:bodyPr/>
        <a:lstStyle/>
        <a:p>
          <a:endParaRPr lang="nl-BE" dirty="0"/>
        </a:p>
      </dgm:t>
    </dgm:pt>
    <dgm:pt modelId="{5CEB6015-EDE7-44F0-8750-44F26E45F400}" type="parTrans" cxnId="{1B7BE28A-476A-403D-915F-333CC7487E25}">
      <dgm:prSet/>
      <dgm:spPr/>
      <dgm:t>
        <a:bodyPr/>
        <a:lstStyle/>
        <a:p>
          <a:endParaRPr lang="nl-BE"/>
        </a:p>
      </dgm:t>
    </dgm:pt>
    <dgm:pt modelId="{0EF951B7-4248-462B-ADD9-173363801969}" type="sibTrans" cxnId="{1B7BE28A-476A-403D-915F-333CC7487E25}">
      <dgm:prSet/>
      <dgm:spPr/>
      <dgm:t>
        <a:bodyPr/>
        <a:lstStyle/>
        <a:p>
          <a:endParaRPr lang="nl-BE"/>
        </a:p>
      </dgm:t>
    </dgm:pt>
    <dgm:pt modelId="{54B34846-B75F-4C8D-A591-C90AF88BF9A7}">
      <dgm:prSet phldrT="[Tekst]"/>
      <dgm:spPr/>
      <dgm:t>
        <a:bodyPr/>
        <a:lstStyle/>
        <a:p>
          <a:endParaRPr lang="nl-BE" dirty="0"/>
        </a:p>
      </dgm:t>
    </dgm:pt>
    <dgm:pt modelId="{EB4541AC-56B4-42C9-968F-0D352C3C6A6E}" type="parTrans" cxnId="{E6FC3E93-22E4-4D08-AD5F-27256940834C}">
      <dgm:prSet/>
      <dgm:spPr/>
      <dgm:t>
        <a:bodyPr/>
        <a:lstStyle/>
        <a:p>
          <a:endParaRPr lang="nl-BE"/>
        </a:p>
      </dgm:t>
    </dgm:pt>
    <dgm:pt modelId="{155E9BCA-AAEA-4F0A-837F-1468EA954EC4}" type="sibTrans" cxnId="{E6FC3E93-22E4-4D08-AD5F-27256940834C}">
      <dgm:prSet/>
      <dgm:spPr/>
      <dgm:t>
        <a:bodyPr/>
        <a:lstStyle/>
        <a:p>
          <a:endParaRPr lang="nl-BE"/>
        </a:p>
      </dgm:t>
    </dgm:pt>
    <dgm:pt modelId="{D31178B9-4276-4A76-8582-320636D529A7}">
      <dgm:prSet phldrT="[Tekst]"/>
      <dgm:spPr/>
      <dgm:t>
        <a:bodyPr/>
        <a:lstStyle/>
        <a:p>
          <a:endParaRPr lang="nl-BE" dirty="0"/>
        </a:p>
      </dgm:t>
    </dgm:pt>
    <dgm:pt modelId="{F64B2EAB-58F3-4022-AD48-4B4EC9274A5B}" type="parTrans" cxnId="{FAF105BC-2DE5-4F77-A836-FC5886E71839}">
      <dgm:prSet/>
      <dgm:spPr/>
      <dgm:t>
        <a:bodyPr/>
        <a:lstStyle/>
        <a:p>
          <a:endParaRPr lang="nl-BE"/>
        </a:p>
      </dgm:t>
    </dgm:pt>
    <dgm:pt modelId="{9BB4E050-1DF4-4B6E-8960-54BB89432F25}" type="sibTrans" cxnId="{FAF105BC-2DE5-4F77-A836-FC5886E71839}">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6"/>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6"/>
      <dgm:spPr/>
    </dgm:pt>
    <dgm:pt modelId="{702877AB-9CD5-484F-8BC2-ACB5D06ECDAB}" type="pres">
      <dgm:prSet presAssocID="{A7F60AB2-C85F-4215-8C9E-FF7128B4958F}" presName="dstNode" presStyleLbl="node1" presStyleIdx="0" presStyleCnt="6"/>
      <dgm:spPr/>
    </dgm:pt>
    <dgm:pt modelId="{55F7AEE6-11F1-478B-8A25-0F9CD164A425}" type="pres">
      <dgm:prSet presAssocID="{EDA11B13-CF46-4F3F-9F2D-E7E3F15CF4F9}" presName="text_1" presStyleLbl="node1" presStyleIdx="0" presStyleCnt="6"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6"/>
      <dgm:spPr>
        <a:solidFill>
          <a:srgbClr val="427EE7"/>
        </a:solidFill>
      </dgm:spPr>
    </dgm:pt>
    <dgm:pt modelId="{8965E0A3-2B79-4837-8845-06699DF4A1D4}" type="pres">
      <dgm:prSet presAssocID="{4694F283-5CC9-472C-9A85-73B440E20440}" presName="text_2" presStyleLbl="node1" presStyleIdx="1" presStyleCnt="6"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6"/>
      <dgm:spPr>
        <a:solidFill>
          <a:schemeClr val="bg1"/>
        </a:solidFill>
      </dgm:spPr>
    </dgm:pt>
    <dgm:pt modelId="{7A51434D-9597-4DB7-B08E-4108B875ADD4}" type="pres">
      <dgm:prSet presAssocID="{F067B918-9747-4F2C-9562-E61CCFFD743C}" presName="text_3" presStyleLbl="node1" presStyleIdx="2" presStyleCnt="6"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6"/>
      <dgm:spPr>
        <a:solidFill>
          <a:schemeClr val="bg1"/>
        </a:solidFill>
      </dgm:spPr>
    </dgm:pt>
    <dgm:pt modelId="{AE1816EB-A137-4FDF-9F98-82F60B0F0D3B}" type="pres">
      <dgm:prSet presAssocID="{EF93110A-D820-4FED-ADF8-D54D40714018}" presName="text_4" presStyleLbl="node1" presStyleIdx="3" presStyleCnt="6" custScaleX="865" custLinFactNeighborX="-71090" custLinFactNeighborY="-947">
        <dgm:presLayoutVars>
          <dgm:bulletEnabled val="1"/>
        </dgm:presLayoutVars>
      </dgm:prSet>
      <dgm:spPr/>
    </dgm:pt>
    <dgm:pt modelId="{A0EF6659-8ED9-42A0-8F7D-FDE7649862CC}" type="pres">
      <dgm:prSet presAssocID="{EF93110A-D820-4FED-ADF8-D54D40714018}" presName="accent_4" presStyleCnt="0"/>
      <dgm:spPr/>
    </dgm:pt>
    <dgm:pt modelId="{886E0E04-8525-4819-A905-AF14250DF1BF}" type="pres">
      <dgm:prSet presAssocID="{EF93110A-D820-4FED-ADF8-D54D40714018}" presName="accentRepeatNode" presStyleLbl="solidFgAcc1" presStyleIdx="3" presStyleCnt="6"/>
      <dgm:spPr>
        <a:solidFill>
          <a:schemeClr val="bg1"/>
        </a:solidFill>
      </dgm:spPr>
    </dgm:pt>
    <dgm:pt modelId="{043112AF-9D20-4149-BE1E-5CCD4E74C00A}" type="pres">
      <dgm:prSet presAssocID="{54B34846-B75F-4C8D-A591-C90AF88BF9A7}" presName="text_5" presStyleLbl="node1" presStyleIdx="4" presStyleCnt="6" custScaleX="857" custLinFactNeighborX="-69818" custLinFactNeighborY="-4735">
        <dgm:presLayoutVars>
          <dgm:bulletEnabled val="1"/>
        </dgm:presLayoutVars>
      </dgm:prSet>
      <dgm:spPr/>
    </dgm:pt>
    <dgm:pt modelId="{53C58D41-D5F5-4745-9AE9-7892CAA4605D}" type="pres">
      <dgm:prSet presAssocID="{54B34846-B75F-4C8D-A591-C90AF88BF9A7}" presName="accent_5" presStyleCnt="0"/>
      <dgm:spPr/>
    </dgm:pt>
    <dgm:pt modelId="{821F15FB-5463-416B-9F25-4D798B4C2877}" type="pres">
      <dgm:prSet presAssocID="{54B34846-B75F-4C8D-A591-C90AF88BF9A7}" presName="accentRepeatNode" presStyleLbl="solidFgAcc1" presStyleIdx="4" presStyleCnt="6"/>
      <dgm:spPr>
        <a:solidFill>
          <a:schemeClr val="bg1"/>
        </a:solidFill>
      </dgm:spPr>
    </dgm:pt>
    <dgm:pt modelId="{931DE72A-D15C-414F-AC56-946A631A3DF0}" type="pres">
      <dgm:prSet presAssocID="{D31178B9-4276-4A76-8582-320636D529A7}" presName="text_6" presStyleLbl="node1" presStyleIdx="5" presStyleCnt="6" custScaleX="831" custLinFactNeighborX="-66290" custLinFactNeighborY="-11364">
        <dgm:presLayoutVars>
          <dgm:bulletEnabled val="1"/>
        </dgm:presLayoutVars>
      </dgm:prSet>
      <dgm:spPr/>
    </dgm:pt>
    <dgm:pt modelId="{C96AF6BB-7D41-44D5-9574-4E6A761F640F}" type="pres">
      <dgm:prSet presAssocID="{D31178B9-4276-4A76-8582-320636D529A7}" presName="accent_6" presStyleCnt="0"/>
      <dgm:spPr/>
    </dgm:pt>
    <dgm:pt modelId="{7089DC39-AC82-4E5A-90C7-8B8B163597F8}" type="pres">
      <dgm:prSet presAssocID="{D31178B9-4276-4A76-8582-320636D529A7}" presName="accentRepeatNode" presStyleLbl="solidFgAcc1" presStyleIdx="5" presStyleCnt="6"/>
      <dgm:spPr>
        <a:solidFill>
          <a:schemeClr val="bg1"/>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E150165D-EAB9-45E0-8914-E68914D3B431}" type="presOf" srcId="{EF93110A-D820-4FED-ADF8-D54D40714018}" destId="{AE1816EB-A137-4FDF-9F98-82F60B0F0D3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1B7BE28A-476A-403D-915F-333CC7487E25}" srcId="{A7F60AB2-C85F-4215-8C9E-FF7128B4958F}" destId="{EF93110A-D820-4FED-ADF8-D54D40714018}" srcOrd="3" destOrd="0" parTransId="{5CEB6015-EDE7-44F0-8750-44F26E45F400}" sibTransId="{0EF951B7-4248-462B-ADD9-173363801969}"/>
    <dgm:cxn modelId="{B659658E-122B-4C02-A13D-6F832988C5F5}" type="presOf" srcId="{EDA11B13-CF46-4F3F-9F2D-E7E3F15CF4F9}" destId="{55F7AEE6-11F1-478B-8A25-0F9CD164A425}" srcOrd="0" destOrd="0" presId="urn:microsoft.com/office/officeart/2008/layout/VerticalCurvedList"/>
    <dgm:cxn modelId="{E6FC3E93-22E4-4D08-AD5F-27256940834C}" srcId="{A7F60AB2-C85F-4215-8C9E-FF7128B4958F}" destId="{54B34846-B75F-4C8D-A591-C90AF88BF9A7}" srcOrd="4" destOrd="0" parTransId="{EB4541AC-56B4-42C9-968F-0D352C3C6A6E}" sibTransId="{155E9BCA-AAEA-4F0A-837F-1468EA954EC4}"/>
    <dgm:cxn modelId="{CFD0DD98-E90D-47F9-8FD7-43DD38029959}" srcId="{A7F60AB2-C85F-4215-8C9E-FF7128B4958F}" destId="{F067B918-9747-4F2C-9562-E61CCFFD743C}" srcOrd="2" destOrd="0" parTransId="{F870ED13-A06E-4466-BB6D-E0C7761F15D6}" sibTransId="{12DE6233-0228-4F08-8998-D825B2C00266}"/>
    <dgm:cxn modelId="{8CF737A1-9C3A-4068-B2EA-3E7835960986}" type="presOf" srcId="{D31178B9-4276-4A76-8582-320636D529A7}" destId="{931DE72A-D15C-414F-AC56-946A631A3DF0}" srcOrd="0" destOrd="0" presId="urn:microsoft.com/office/officeart/2008/layout/VerticalCurvedList"/>
    <dgm:cxn modelId="{FAF105BC-2DE5-4F77-A836-FC5886E71839}" srcId="{A7F60AB2-C85F-4215-8C9E-FF7128B4958F}" destId="{D31178B9-4276-4A76-8582-320636D529A7}" srcOrd="5" destOrd="0" parTransId="{F64B2EAB-58F3-4022-AD48-4B4EC9274A5B}" sibTransId="{9BB4E050-1DF4-4B6E-8960-54BB89432F25}"/>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AD1508FA-B6BB-42EE-97D7-FEC1C0629FBF}" type="presOf" srcId="{54B34846-B75F-4C8D-A591-C90AF88BF9A7}" destId="{043112AF-9D20-4149-BE1E-5CCD4E74C00A}"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 modelId="{8E187106-36BD-49F7-8544-8ED681D34D0F}" type="presParOf" srcId="{BE3911E2-B75A-40B4-A727-34278A24B6E3}" destId="{AE1816EB-A137-4FDF-9F98-82F60B0F0D3B}" srcOrd="7" destOrd="0" presId="urn:microsoft.com/office/officeart/2008/layout/VerticalCurvedList"/>
    <dgm:cxn modelId="{6D7D790D-6050-4C2D-A335-D368E2DCC4F4}" type="presParOf" srcId="{BE3911E2-B75A-40B4-A727-34278A24B6E3}" destId="{A0EF6659-8ED9-42A0-8F7D-FDE7649862CC}" srcOrd="8" destOrd="0" presId="urn:microsoft.com/office/officeart/2008/layout/VerticalCurvedList"/>
    <dgm:cxn modelId="{221E1DF9-C4D2-4C4E-8441-B5602EB03B5A}" type="presParOf" srcId="{A0EF6659-8ED9-42A0-8F7D-FDE7649862CC}" destId="{886E0E04-8525-4819-A905-AF14250DF1BF}" srcOrd="0" destOrd="0" presId="urn:microsoft.com/office/officeart/2008/layout/VerticalCurvedList"/>
    <dgm:cxn modelId="{D854CCD7-A08D-465B-B7C1-EFCF9D3A171E}" type="presParOf" srcId="{BE3911E2-B75A-40B4-A727-34278A24B6E3}" destId="{043112AF-9D20-4149-BE1E-5CCD4E74C00A}" srcOrd="9" destOrd="0" presId="urn:microsoft.com/office/officeart/2008/layout/VerticalCurvedList"/>
    <dgm:cxn modelId="{B4B21F56-D877-4EDF-9C5F-2AF1C0C491CA}" type="presParOf" srcId="{BE3911E2-B75A-40B4-A727-34278A24B6E3}" destId="{53C58D41-D5F5-4745-9AE9-7892CAA4605D}" srcOrd="10" destOrd="0" presId="urn:microsoft.com/office/officeart/2008/layout/VerticalCurvedList"/>
    <dgm:cxn modelId="{43713292-B055-4BBA-A1D9-4BCC23A41616}" type="presParOf" srcId="{53C58D41-D5F5-4745-9AE9-7892CAA4605D}" destId="{821F15FB-5463-416B-9F25-4D798B4C2877}" srcOrd="0" destOrd="0" presId="urn:microsoft.com/office/officeart/2008/layout/VerticalCurvedList"/>
    <dgm:cxn modelId="{E2234B65-6B0D-4A02-999B-4161F28EEE11}" type="presParOf" srcId="{BE3911E2-B75A-40B4-A727-34278A24B6E3}" destId="{931DE72A-D15C-414F-AC56-946A631A3DF0}" srcOrd="11" destOrd="0" presId="urn:microsoft.com/office/officeart/2008/layout/VerticalCurvedList"/>
    <dgm:cxn modelId="{7409B861-D128-4DC2-B0D6-B3E68BE97885}" type="presParOf" srcId="{BE3911E2-B75A-40B4-A727-34278A24B6E3}" destId="{C96AF6BB-7D41-44D5-9574-4E6A761F640F}" srcOrd="12" destOrd="0" presId="urn:microsoft.com/office/officeart/2008/layout/VerticalCurvedList"/>
    <dgm:cxn modelId="{D171BCC5-74E4-41F5-B294-DA566054E20D}" type="presParOf" srcId="{C96AF6BB-7D41-44D5-9574-4E6A761F640F}" destId="{7089DC39-AC82-4E5A-90C7-8B8B163597F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EF93110A-D820-4FED-ADF8-D54D40714018}">
      <dgm:prSet phldrT="[Tekst]"/>
      <dgm:spPr/>
      <dgm:t>
        <a:bodyPr/>
        <a:lstStyle/>
        <a:p>
          <a:endParaRPr lang="nl-BE" dirty="0"/>
        </a:p>
      </dgm:t>
    </dgm:pt>
    <dgm:pt modelId="{5CEB6015-EDE7-44F0-8750-44F26E45F400}" type="parTrans" cxnId="{1B7BE28A-476A-403D-915F-333CC7487E25}">
      <dgm:prSet/>
      <dgm:spPr/>
      <dgm:t>
        <a:bodyPr/>
        <a:lstStyle/>
        <a:p>
          <a:endParaRPr lang="nl-BE"/>
        </a:p>
      </dgm:t>
    </dgm:pt>
    <dgm:pt modelId="{0EF951B7-4248-462B-ADD9-173363801969}" type="sibTrans" cxnId="{1B7BE28A-476A-403D-915F-333CC7487E25}">
      <dgm:prSet/>
      <dgm:spPr/>
      <dgm:t>
        <a:bodyPr/>
        <a:lstStyle/>
        <a:p>
          <a:endParaRPr lang="nl-BE"/>
        </a:p>
      </dgm:t>
    </dgm:pt>
    <dgm:pt modelId="{54B34846-B75F-4C8D-A591-C90AF88BF9A7}">
      <dgm:prSet phldrT="[Tekst]"/>
      <dgm:spPr/>
      <dgm:t>
        <a:bodyPr/>
        <a:lstStyle/>
        <a:p>
          <a:endParaRPr lang="nl-BE" dirty="0"/>
        </a:p>
      </dgm:t>
    </dgm:pt>
    <dgm:pt modelId="{EB4541AC-56B4-42C9-968F-0D352C3C6A6E}" type="parTrans" cxnId="{E6FC3E93-22E4-4D08-AD5F-27256940834C}">
      <dgm:prSet/>
      <dgm:spPr/>
      <dgm:t>
        <a:bodyPr/>
        <a:lstStyle/>
        <a:p>
          <a:endParaRPr lang="nl-BE"/>
        </a:p>
      </dgm:t>
    </dgm:pt>
    <dgm:pt modelId="{155E9BCA-AAEA-4F0A-837F-1468EA954EC4}" type="sibTrans" cxnId="{E6FC3E93-22E4-4D08-AD5F-27256940834C}">
      <dgm:prSet/>
      <dgm:spPr/>
      <dgm:t>
        <a:bodyPr/>
        <a:lstStyle/>
        <a:p>
          <a:endParaRPr lang="nl-BE"/>
        </a:p>
      </dgm:t>
    </dgm:pt>
    <dgm:pt modelId="{D31178B9-4276-4A76-8582-320636D529A7}">
      <dgm:prSet phldrT="[Tekst]"/>
      <dgm:spPr/>
      <dgm:t>
        <a:bodyPr/>
        <a:lstStyle/>
        <a:p>
          <a:endParaRPr lang="nl-BE" dirty="0"/>
        </a:p>
      </dgm:t>
    </dgm:pt>
    <dgm:pt modelId="{F64B2EAB-58F3-4022-AD48-4B4EC9274A5B}" type="parTrans" cxnId="{FAF105BC-2DE5-4F77-A836-FC5886E71839}">
      <dgm:prSet/>
      <dgm:spPr/>
      <dgm:t>
        <a:bodyPr/>
        <a:lstStyle/>
        <a:p>
          <a:endParaRPr lang="nl-BE"/>
        </a:p>
      </dgm:t>
    </dgm:pt>
    <dgm:pt modelId="{9BB4E050-1DF4-4B6E-8960-54BB89432F25}" type="sibTrans" cxnId="{FAF105BC-2DE5-4F77-A836-FC5886E71839}">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6"/>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6"/>
      <dgm:spPr/>
    </dgm:pt>
    <dgm:pt modelId="{702877AB-9CD5-484F-8BC2-ACB5D06ECDAB}" type="pres">
      <dgm:prSet presAssocID="{A7F60AB2-C85F-4215-8C9E-FF7128B4958F}" presName="dstNode" presStyleLbl="node1" presStyleIdx="0" presStyleCnt="6"/>
      <dgm:spPr/>
    </dgm:pt>
    <dgm:pt modelId="{55F7AEE6-11F1-478B-8A25-0F9CD164A425}" type="pres">
      <dgm:prSet presAssocID="{EDA11B13-CF46-4F3F-9F2D-E7E3F15CF4F9}" presName="text_1" presStyleLbl="node1" presStyleIdx="0" presStyleCnt="6"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6"/>
      <dgm:spPr>
        <a:solidFill>
          <a:srgbClr val="427EE7"/>
        </a:solidFill>
      </dgm:spPr>
    </dgm:pt>
    <dgm:pt modelId="{8965E0A3-2B79-4837-8845-06699DF4A1D4}" type="pres">
      <dgm:prSet presAssocID="{4694F283-5CC9-472C-9A85-73B440E20440}" presName="text_2" presStyleLbl="node1" presStyleIdx="1" presStyleCnt="6"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6"/>
      <dgm:spPr>
        <a:solidFill>
          <a:srgbClr val="5087ED"/>
        </a:solidFill>
      </dgm:spPr>
    </dgm:pt>
    <dgm:pt modelId="{7A51434D-9597-4DB7-B08E-4108B875ADD4}" type="pres">
      <dgm:prSet presAssocID="{F067B918-9747-4F2C-9562-E61CCFFD743C}" presName="text_3" presStyleLbl="node1" presStyleIdx="2" presStyleCnt="6"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6"/>
      <dgm:spPr>
        <a:solidFill>
          <a:schemeClr val="bg1"/>
        </a:solidFill>
      </dgm:spPr>
    </dgm:pt>
    <dgm:pt modelId="{AE1816EB-A137-4FDF-9F98-82F60B0F0D3B}" type="pres">
      <dgm:prSet presAssocID="{EF93110A-D820-4FED-ADF8-D54D40714018}" presName="text_4" presStyleLbl="node1" presStyleIdx="3" presStyleCnt="6" custScaleX="865" custLinFactNeighborX="-71090" custLinFactNeighborY="-947">
        <dgm:presLayoutVars>
          <dgm:bulletEnabled val="1"/>
        </dgm:presLayoutVars>
      </dgm:prSet>
      <dgm:spPr/>
    </dgm:pt>
    <dgm:pt modelId="{A0EF6659-8ED9-42A0-8F7D-FDE7649862CC}" type="pres">
      <dgm:prSet presAssocID="{EF93110A-D820-4FED-ADF8-D54D40714018}" presName="accent_4" presStyleCnt="0"/>
      <dgm:spPr/>
    </dgm:pt>
    <dgm:pt modelId="{886E0E04-8525-4819-A905-AF14250DF1BF}" type="pres">
      <dgm:prSet presAssocID="{EF93110A-D820-4FED-ADF8-D54D40714018}" presName="accentRepeatNode" presStyleLbl="solidFgAcc1" presStyleIdx="3" presStyleCnt="6"/>
      <dgm:spPr>
        <a:solidFill>
          <a:schemeClr val="bg1"/>
        </a:solidFill>
      </dgm:spPr>
    </dgm:pt>
    <dgm:pt modelId="{043112AF-9D20-4149-BE1E-5CCD4E74C00A}" type="pres">
      <dgm:prSet presAssocID="{54B34846-B75F-4C8D-A591-C90AF88BF9A7}" presName="text_5" presStyleLbl="node1" presStyleIdx="4" presStyleCnt="6" custScaleX="857" custLinFactNeighborX="-69818" custLinFactNeighborY="-4735">
        <dgm:presLayoutVars>
          <dgm:bulletEnabled val="1"/>
        </dgm:presLayoutVars>
      </dgm:prSet>
      <dgm:spPr/>
    </dgm:pt>
    <dgm:pt modelId="{53C58D41-D5F5-4745-9AE9-7892CAA4605D}" type="pres">
      <dgm:prSet presAssocID="{54B34846-B75F-4C8D-A591-C90AF88BF9A7}" presName="accent_5" presStyleCnt="0"/>
      <dgm:spPr/>
    </dgm:pt>
    <dgm:pt modelId="{821F15FB-5463-416B-9F25-4D798B4C2877}" type="pres">
      <dgm:prSet presAssocID="{54B34846-B75F-4C8D-A591-C90AF88BF9A7}" presName="accentRepeatNode" presStyleLbl="solidFgAcc1" presStyleIdx="4" presStyleCnt="6"/>
      <dgm:spPr>
        <a:solidFill>
          <a:schemeClr val="bg1"/>
        </a:solidFill>
      </dgm:spPr>
    </dgm:pt>
    <dgm:pt modelId="{931DE72A-D15C-414F-AC56-946A631A3DF0}" type="pres">
      <dgm:prSet presAssocID="{D31178B9-4276-4A76-8582-320636D529A7}" presName="text_6" presStyleLbl="node1" presStyleIdx="5" presStyleCnt="6" custScaleX="831" custLinFactNeighborX="-66290" custLinFactNeighborY="-11364">
        <dgm:presLayoutVars>
          <dgm:bulletEnabled val="1"/>
        </dgm:presLayoutVars>
      </dgm:prSet>
      <dgm:spPr/>
    </dgm:pt>
    <dgm:pt modelId="{C96AF6BB-7D41-44D5-9574-4E6A761F640F}" type="pres">
      <dgm:prSet presAssocID="{D31178B9-4276-4A76-8582-320636D529A7}" presName="accent_6" presStyleCnt="0"/>
      <dgm:spPr/>
    </dgm:pt>
    <dgm:pt modelId="{7089DC39-AC82-4E5A-90C7-8B8B163597F8}" type="pres">
      <dgm:prSet presAssocID="{D31178B9-4276-4A76-8582-320636D529A7}" presName="accentRepeatNode" presStyleLbl="solidFgAcc1" presStyleIdx="5" presStyleCnt="6"/>
      <dgm:spPr>
        <a:solidFill>
          <a:schemeClr val="bg1"/>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E150165D-EAB9-45E0-8914-E68914D3B431}" type="presOf" srcId="{EF93110A-D820-4FED-ADF8-D54D40714018}" destId="{AE1816EB-A137-4FDF-9F98-82F60B0F0D3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1B7BE28A-476A-403D-915F-333CC7487E25}" srcId="{A7F60AB2-C85F-4215-8C9E-FF7128B4958F}" destId="{EF93110A-D820-4FED-ADF8-D54D40714018}" srcOrd="3" destOrd="0" parTransId="{5CEB6015-EDE7-44F0-8750-44F26E45F400}" sibTransId="{0EF951B7-4248-462B-ADD9-173363801969}"/>
    <dgm:cxn modelId="{B659658E-122B-4C02-A13D-6F832988C5F5}" type="presOf" srcId="{EDA11B13-CF46-4F3F-9F2D-E7E3F15CF4F9}" destId="{55F7AEE6-11F1-478B-8A25-0F9CD164A425}" srcOrd="0" destOrd="0" presId="urn:microsoft.com/office/officeart/2008/layout/VerticalCurvedList"/>
    <dgm:cxn modelId="{E6FC3E93-22E4-4D08-AD5F-27256940834C}" srcId="{A7F60AB2-C85F-4215-8C9E-FF7128B4958F}" destId="{54B34846-B75F-4C8D-A591-C90AF88BF9A7}" srcOrd="4" destOrd="0" parTransId="{EB4541AC-56B4-42C9-968F-0D352C3C6A6E}" sibTransId="{155E9BCA-AAEA-4F0A-837F-1468EA954EC4}"/>
    <dgm:cxn modelId="{CFD0DD98-E90D-47F9-8FD7-43DD38029959}" srcId="{A7F60AB2-C85F-4215-8C9E-FF7128B4958F}" destId="{F067B918-9747-4F2C-9562-E61CCFFD743C}" srcOrd="2" destOrd="0" parTransId="{F870ED13-A06E-4466-BB6D-E0C7761F15D6}" sibTransId="{12DE6233-0228-4F08-8998-D825B2C00266}"/>
    <dgm:cxn modelId="{8CF737A1-9C3A-4068-B2EA-3E7835960986}" type="presOf" srcId="{D31178B9-4276-4A76-8582-320636D529A7}" destId="{931DE72A-D15C-414F-AC56-946A631A3DF0}" srcOrd="0" destOrd="0" presId="urn:microsoft.com/office/officeart/2008/layout/VerticalCurvedList"/>
    <dgm:cxn modelId="{FAF105BC-2DE5-4F77-A836-FC5886E71839}" srcId="{A7F60AB2-C85F-4215-8C9E-FF7128B4958F}" destId="{D31178B9-4276-4A76-8582-320636D529A7}" srcOrd="5" destOrd="0" parTransId="{F64B2EAB-58F3-4022-AD48-4B4EC9274A5B}" sibTransId="{9BB4E050-1DF4-4B6E-8960-54BB89432F25}"/>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AD1508FA-B6BB-42EE-97D7-FEC1C0629FBF}" type="presOf" srcId="{54B34846-B75F-4C8D-A591-C90AF88BF9A7}" destId="{043112AF-9D20-4149-BE1E-5CCD4E74C00A}"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 modelId="{8E187106-36BD-49F7-8544-8ED681D34D0F}" type="presParOf" srcId="{BE3911E2-B75A-40B4-A727-34278A24B6E3}" destId="{AE1816EB-A137-4FDF-9F98-82F60B0F0D3B}" srcOrd="7" destOrd="0" presId="urn:microsoft.com/office/officeart/2008/layout/VerticalCurvedList"/>
    <dgm:cxn modelId="{6D7D790D-6050-4C2D-A335-D368E2DCC4F4}" type="presParOf" srcId="{BE3911E2-B75A-40B4-A727-34278A24B6E3}" destId="{A0EF6659-8ED9-42A0-8F7D-FDE7649862CC}" srcOrd="8" destOrd="0" presId="urn:microsoft.com/office/officeart/2008/layout/VerticalCurvedList"/>
    <dgm:cxn modelId="{221E1DF9-C4D2-4C4E-8441-B5602EB03B5A}" type="presParOf" srcId="{A0EF6659-8ED9-42A0-8F7D-FDE7649862CC}" destId="{886E0E04-8525-4819-A905-AF14250DF1BF}" srcOrd="0" destOrd="0" presId="urn:microsoft.com/office/officeart/2008/layout/VerticalCurvedList"/>
    <dgm:cxn modelId="{D854CCD7-A08D-465B-B7C1-EFCF9D3A171E}" type="presParOf" srcId="{BE3911E2-B75A-40B4-A727-34278A24B6E3}" destId="{043112AF-9D20-4149-BE1E-5CCD4E74C00A}" srcOrd="9" destOrd="0" presId="urn:microsoft.com/office/officeart/2008/layout/VerticalCurvedList"/>
    <dgm:cxn modelId="{B4B21F56-D877-4EDF-9C5F-2AF1C0C491CA}" type="presParOf" srcId="{BE3911E2-B75A-40B4-A727-34278A24B6E3}" destId="{53C58D41-D5F5-4745-9AE9-7892CAA4605D}" srcOrd="10" destOrd="0" presId="urn:microsoft.com/office/officeart/2008/layout/VerticalCurvedList"/>
    <dgm:cxn modelId="{43713292-B055-4BBA-A1D9-4BCC23A41616}" type="presParOf" srcId="{53C58D41-D5F5-4745-9AE9-7892CAA4605D}" destId="{821F15FB-5463-416B-9F25-4D798B4C2877}" srcOrd="0" destOrd="0" presId="urn:microsoft.com/office/officeart/2008/layout/VerticalCurvedList"/>
    <dgm:cxn modelId="{E2234B65-6B0D-4A02-999B-4161F28EEE11}" type="presParOf" srcId="{BE3911E2-B75A-40B4-A727-34278A24B6E3}" destId="{931DE72A-D15C-414F-AC56-946A631A3DF0}" srcOrd="11" destOrd="0" presId="urn:microsoft.com/office/officeart/2008/layout/VerticalCurvedList"/>
    <dgm:cxn modelId="{7409B861-D128-4DC2-B0D6-B3E68BE97885}" type="presParOf" srcId="{BE3911E2-B75A-40B4-A727-34278A24B6E3}" destId="{C96AF6BB-7D41-44D5-9574-4E6A761F640F}" srcOrd="12" destOrd="0" presId="urn:microsoft.com/office/officeart/2008/layout/VerticalCurvedList"/>
    <dgm:cxn modelId="{D171BCC5-74E4-41F5-B294-DA566054E20D}" type="presParOf" srcId="{C96AF6BB-7D41-44D5-9574-4E6A761F640F}" destId="{7089DC39-AC82-4E5A-90C7-8B8B163597F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EF93110A-D820-4FED-ADF8-D54D40714018}">
      <dgm:prSet phldrT="[Tekst]"/>
      <dgm:spPr/>
      <dgm:t>
        <a:bodyPr/>
        <a:lstStyle/>
        <a:p>
          <a:endParaRPr lang="nl-BE" dirty="0"/>
        </a:p>
      </dgm:t>
    </dgm:pt>
    <dgm:pt modelId="{5CEB6015-EDE7-44F0-8750-44F26E45F400}" type="parTrans" cxnId="{1B7BE28A-476A-403D-915F-333CC7487E25}">
      <dgm:prSet/>
      <dgm:spPr/>
      <dgm:t>
        <a:bodyPr/>
        <a:lstStyle/>
        <a:p>
          <a:endParaRPr lang="nl-BE"/>
        </a:p>
      </dgm:t>
    </dgm:pt>
    <dgm:pt modelId="{0EF951B7-4248-462B-ADD9-173363801969}" type="sibTrans" cxnId="{1B7BE28A-476A-403D-915F-333CC7487E25}">
      <dgm:prSet/>
      <dgm:spPr/>
      <dgm:t>
        <a:bodyPr/>
        <a:lstStyle/>
        <a:p>
          <a:endParaRPr lang="nl-BE"/>
        </a:p>
      </dgm:t>
    </dgm:pt>
    <dgm:pt modelId="{54B34846-B75F-4C8D-A591-C90AF88BF9A7}">
      <dgm:prSet phldrT="[Tekst]"/>
      <dgm:spPr/>
      <dgm:t>
        <a:bodyPr/>
        <a:lstStyle/>
        <a:p>
          <a:endParaRPr lang="nl-BE" dirty="0"/>
        </a:p>
      </dgm:t>
    </dgm:pt>
    <dgm:pt modelId="{EB4541AC-56B4-42C9-968F-0D352C3C6A6E}" type="parTrans" cxnId="{E6FC3E93-22E4-4D08-AD5F-27256940834C}">
      <dgm:prSet/>
      <dgm:spPr/>
      <dgm:t>
        <a:bodyPr/>
        <a:lstStyle/>
        <a:p>
          <a:endParaRPr lang="nl-BE"/>
        </a:p>
      </dgm:t>
    </dgm:pt>
    <dgm:pt modelId="{155E9BCA-AAEA-4F0A-837F-1468EA954EC4}" type="sibTrans" cxnId="{E6FC3E93-22E4-4D08-AD5F-27256940834C}">
      <dgm:prSet/>
      <dgm:spPr/>
      <dgm:t>
        <a:bodyPr/>
        <a:lstStyle/>
        <a:p>
          <a:endParaRPr lang="nl-BE"/>
        </a:p>
      </dgm:t>
    </dgm:pt>
    <dgm:pt modelId="{D31178B9-4276-4A76-8582-320636D529A7}">
      <dgm:prSet phldrT="[Tekst]"/>
      <dgm:spPr/>
      <dgm:t>
        <a:bodyPr/>
        <a:lstStyle/>
        <a:p>
          <a:endParaRPr lang="nl-BE" dirty="0"/>
        </a:p>
      </dgm:t>
    </dgm:pt>
    <dgm:pt modelId="{F64B2EAB-58F3-4022-AD48-4B4EC9274A5B}" type="parTrans" cxnId="{FAF105BC-2DE5-4F77-A836-FC5886E71839}">
      <dgm:prSet/>
      <dgm:spPr/>
      <dgm:t>
        <a:bodyPr/>
        <a:lstStyle/>
        <a:p>
          <a:endParaRPr lang="nl-BE"/>
        </a:p>
      </dgm:t>
    </dgm:pt>
    <dgm:pt modelId="{9BB4E050-1DF4-4B6E-8960-54BB89432F25}" type="sibTrans" cxnId="{FAF105BC-2DE5-4F77-A836-FC5886E71839}">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6"/>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6"/>
      <dgm:spPr/>
    </dgm:pt>
    <dgm:pt modelId="{702877AB-9CD5-484F-8BC2-ACB5D06ECDAB}" type="pres">
      <dgm:prSet presAssocID="{A7F60AB2-C85F-4215-8C9E-FF7128B4958F}" presName="dstNode" presStyleLbl="node1" presStyleIdx="0" presStyleCnt="6"/>
      <dgm:spPr/>
    </dgm:pt>
    <dgm:pt modelId="{55F7AEE6-11F1-478B-8A25-0F9CD164A425}" type="pres">
      <dgm:prSet presAssocID="{EDA11B13-CF46-4F3F-9F2D-E7E3F15CF4F9}" presName="text_1" presStyleLbl="node1" presStyleIdx="0" presStyleCnt="6"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6"/>
      <dgm:spPr>
        <a:solidFill>
          <a:srgbClr val="427EE7"/>
        </a:solidFill>
      </dgm:spPr>
    </dgm:pt>
    <dgm:pt modelId="{8965E0A3-2B79-4837-8845-06699DF4A1D4}" type="pres">
      <dgm:prSet presAssocID="{4694F283-5CC9-472C-9A85-73B440E20440}" presName="text_2" presStyleLbl="node1" presStyleIdx="1" presStyleCnt="6"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6"/>
      <dgm:spPr>
        <a:solidFill>
          <a:srgbClr val="5087ED"/>
        </a:solidFill>
      </dgm:spPr>
    </dgm:pt>
    <dgm:pt modelId="{7A51434D-9597-4DB7-B08E-4108B875ADD4}" type="pres">
      <dgm:prSet presAssocID="{F067B918-9747-4F2C-9562-E61CCFFD743C}" presName="text_3" presStyleLbl="node1" presStyleIdx="2" presStyleCnt="6"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6"/>
      <dgm:spPr>
        <a:solidFill>
          <a:srgbClr val="5E8FF2"/>
        </a:solidFill>
      </dgm:spPr>
    </dgm:pt>
    <dgm:pt modelId="{AE1816EB-A137-4FDF-9F98-82F60B0F0D3B}" type="pres">
      <dgm:prSet presAssocID="{EF93110A-D820-4FED-ADF8-D54D40714018}" presName="text_4" presStyleLbl="node1" presStyleIdx="3" presStyleCnt="6" custScaleX="865" custLinFactNeighborX="-71090" custLinFactNeighborY="-947">
        <dgm:presLayoutVars>
          <dgm:bulletEnabled val="1"/>
        </dgm:presLayoutVars>
      </dgm:prSet>
      <dgm:spPr/>
    </dgm:pt>
    <dgm:pt modelId="{A0EF6659-8ED9-42A0-8F7D-FDE7649862CC}" type="pres">
      <dgm:prSet presAssocID="{EF93110A-D820-4FED-ADF8-D54D40714018}" presName="accent_4" presStyleCnt="0"/>
      <dgm:spPr/>
    </dgm:pt>
    <dgm:pt modelId="{886E0E04-8525-4819-A905-AF14250DF1BF}" type="pres">
      <dgm:prSet presAssocID="{EF93110A-D820-4FED-ADF8-D54D40714018}" presName="accentRepeatNode" presStyleLbl="solidFgAcc1" presStyleIdx="3" presStyleCnt="6"/>
      <dgm:spPr>
        <a:solidFill>
          <a:schemeClr val="bg1"/>
        </a:solidFill>
      </dgm:spPr>
    </dgm:pt>
    <dgm:pt modelId="{043112AF-9D20-4149-BE1E-5CCD4E74C00A}" type="pres">
      <dgm:prSet presAssocID="{54B34846-B75F-4C8D-A591-C90AF88BF9A7}" presName="text_5" presStyleLbl="node1" presStyleIdx="4" presStyleCnt="6" custScaleX="857" custLinFactNeighborX="-69818" custLinFactNeighborY="-4735">
        <dgm:presLayoutVars>
          <dgm:bulletEnabled val="1"/>
        </dgm:presLayoutVars>
      </dgm:prSet>
      <dgm:spPr/>
    </dgm:pt>
    <dgm:pt modelId="{53C58D41-D5F5-4745-9AE9-7892CAA4605D}" type="pres">
      <dgm:prSet presAssocID="{54B34846-B75F-4C8D-A591-C90AF88BF9A7}" presName="accent_5" presStyleCnt="0"/>
      <dgm:spPr/>
    </dgm:pt>
    <dgm:pt modelId="{821F15FB-5463-416B-9F25-4D798B4C2877}" type="pres">
      <dgm:prSet presAssocID="{54B34846-B75F-4C8D-A591-C90AF88BF9A7}" presName="accentRepeatNode" presStyleLbl="solidFgAcc1" presStyleIdx="4" presStyleCnt="6"/>
      <dgm:spPr>
        <a:solidFill>
          <a:schemeClr val="bg1"/>
        </a:solidFill>
      </dgm:spPr>
    </dgm:pt>
    <dgm:pt modelId="{931DE72A-D15C-414F-AC56-946A631A3DF0}" type="pres">
      <dgm:prSet presAssocID="{D31178B9-4276-4A76-8582-320636D529A7}" presName="text_6" presStyleLbl="node1" presStyleIdx="5" presStyleCnt="6" custScaleX="831" custLinFactNeighborX="-66290" custLinFactNeighborY="-11364">
        <dgm:presLayoutVars>
          <dgm:bulletEnabled val="1"/>
        </dgm:presLayoutVars>
      </dgm:prSet>
      <dgm:spPr/>
    </dgm:pt>
    <dgm:pt modelId="{C96AF6BB-7D41-44D5-9574-4E6A761F640F}" type="pres">
      <dgm:prSet presAssocID="{D31178B9-4276-4A76-8582-320636D529A7}" presName="accent_6" presStyleCnt="0"/>
      <dgm:spPr/>
    </dgm:pt>
    <dgm:pt modelId="{7089DC39-AC82-4E5A-90C7-8B8B163597F8}" type="pres">
      <dgm:prSet presAssocID="{D31178B9-4276-4A76-8582-320636D529A7}" presName="accentRepeatNode" presStyleLbl="solidFgAcc1" presStyleIdx="5" presStyleCnt="6"/>
      <dgm:spPr>
        <a:solidFill>
          <a:schemeClr val="bg1"/>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E150165D-EAB9-45E0-8914-E68914D3B431}" type="presOf" srcId="{EF93110A-D820-4FED-ADF8-D54D40714018}" destId="{AE1816EB-A137-4FDF-9F98-82F60B0F0D3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1B7BE28A-476A-403D-915F-333CC7487E25}" srcId="{A7F60AB2-C85F-4215-8C9E-FF7128B4958F}" destId="{EF93110A-D820-4FED-ADF8-D54D40714018}" srcOrd="3" destOrd="0" parTransId="{5CEB6015-EDE7-44F0-8750-44F26E45F400}" sibTransId="{0EF951B7-4248-462B-ADD9-173363801969}"/>
    <dgm:cxn modelId="{B659658E-122B-4C02-A13D-6F832988C5F5}" type="presOf" srcId="{EDA11B13-CF46-4F3F-9F2D-E7E3F15CF4F9}" destId="{55F7AEE6-11F1-478B-8A25-0F9CD164A425}" srcOrd="0" destOrd="0" presId="urn:microsoft.com/office/officeart/2008/layout/VerticalCurvedList"/>
    <dgm:cxn modelId="{E6FC3E93-22E4-4D08-AD5F-27256940834C}" srcId="{A7F60AB2-C85F-4215-8C9E-FF7128B4958F}" destId="{54B34846-B75F-4C8D-A591-C90AF88BF9A7}" srcOrd="4" destOrd="0" parTransId="{EB4541AC-56B4-42C9-968F-0D352C3C6A6E}" sibTransId="{155E9BCA-AAEA-4F0A-837F-1468EA954EC4}"/>
    <dgm:cxn modelId="{CFD0DD98-E90D-47F9-8FD7-43DD38029959}" srcId="{A7F60AB2-C85F-4215-8C9E-FF7128B4958F}" destId="{F067B918-9747-4F2C-9562-E61CCFFD743C}" srcOrd="2" destOrd="0" parTransId="{F870ED13-A06E-4466-BB6D-E0C7761F15D6}" sibTransId="{12DE6233-0228-4F08-8998-D825B2C00266}"/>
    <dgm:cxn modelId="{8CF737A1-9C3A-4068-B2EA-3E7835960986}" type="presOf" srcId="{D31178B9-4276-4A76-8582-320636D529A7}" destId="{931DE72A-D15C-414F-AC56-946A631A3DF0}" srcOrd="0" destOrd="0" presId="urn:microsoft.com/office/officeart/2008/layout/VerticalCurvedList"/>
    <dgm:cxn modelId="{FAF105BC-2DE5-4F77-A836-FC5886E71839}" srcId="{A7F60AB2-C85F-4215-8C9E-FF7128B4958F}" destId="{D31178B9-4276-4A76-8582-320636D529A7}" srcOrd="5" destOrd="0" parTransId="{F64B2EAB-58F3-4022-AD48-4B4EC9274A5B}" sibTransId="{9BB4E050-1DF4-4B6E-8960-54BB89432F25}"/>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AD1508FA-B6BB-42EE-97D7-FEC1C0629FBF}" type="presOf" srcId="{54B34846-B75F-4C8D-A591-C90AF88BF9A7}" destId="{043112AF-9D20-4149-BE1E-5CCD4E74C00A}"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 modelId="{8E187106-36BD-49F7-8544-8ED681D34D0F}" type="presParOf" srcId="{BE3911E2-B75A-40B4-A727-34278A24B6E3}" destId="{AE1816EB-A137-4FDF-9F98-82F60B0F0D3B}" srcOrd="7" destOrd="0" presId="urn:microsoft.com/office/officeart/2008/layout/VerticalCurvedList"/>
    <dgm:cxn modelId="{6D7D790D-6050-4C2D-A335-D368E2DCC4F4}" type="presParOf" srcId="{BE3911E2-B75A-40B4-A727-34278A24B6E3}" destId="{A0EF6659-8ED9-42A0-8F7D-FDE7649862CC}" srcOrd="8" destOrd="0" presId="urn:microsoft.com/office/officeart/2008/layout/VerticalCurvedList"/>
    <dgm:cxn modelId="{221E1DF9-C4D2-4C4E-8441-B5602EB03B5A}" type="presParOf" srcId="{A0EF6659-8ED9-42A0-8F7D-FDE7649862CC}" destId="{886E0E04-8525-4819-A905-AF14250DF1BF}" srcOrd="0" destOrd="0" presId="urn:microsoft.com/office/officeart/2008/layout/VerticalCurvedList"/>
    <dgm:cxn modelId="{D854CCD7-A08D-465B-B7C1-EFCF9D3A171E}" type="presParOf" srcId="{BE3911E2-B75A-40B4-A727-34278A24B6E3}" destId="{043112AF-9D20-4149-BE1E-5CCD4E74C00A}" srcOrd="9" destOrd="0" presId="urn:microsoft.com/office/officeart/2008/layout/VerticalCurvedList"/>
    <dgm:cxn modelId="{B4B21F56-D877-4EDF-9C5F-2AF1C0C491CA}" type="presParOf" srcId="{BE3911E2-B75A-40B4-A727-34278A24B6E3}" destId="{53C58D41-D5F5-4745-9AE9-7892CAA4605D}" srcOrd="10" destOrd="0" presId="urn:microsoft.com/office/officeart/2008/layout/VerticalCurvedList"/>
    <dgm:cxn modelId="{43713292-B055-4BBA-A1D9-4BCC23A41616}" type="presParOf" srcId="{53C58D41-D5F5-4745-9AE9-7892CAA4605D}" destId="{821F15FB-5463-416B-9F25-4D798B4C2877}" srcOrd="0" destOrd="0" presId="urn:microsoft.com/office/officeart/2008/layout/VerticalCurvedList"/>
    <dgm:cxn modelId="{E2234B65-6B0D-4A02-999B-4161F28EEE11}" type="presParOf" srcId="{BE3911E2-B75A-40B4-A727-34278A24B6E3}" destId="{931DE72A-D15C-414F-AC56-946A631A3DF0}" srcOrd="11" destOrd="0" presId="urn:microsoft.com/office/officeart/2008/layout/VerticalCurvedList"/>
    <dgm:cxn modelId="{7409B861-D128-4DC2-B0D6-B3E68BE97885}" type="presParOf" srcId="{BE3911E2-B75A-40B4-A727-34278A24B6E3}" destId="{C96AF6BB-7D41-44D5-9574-4E6A761F640F}" srcOrd="12" destOrd="0" presId="urn:microsoft.com/office/officeart/2008/layout/VerticalCurvedList"/>
    <dgm:cxn modelId="{D171BCC5-74E4-41F5-B294-DA566054E20D}" type="presParOf" srcId="{C96AF6BB-7D41-44D5-9574-4E6A761F640F}" destId="{7089DC39-AC82-4E5A-90C7-8B8B163597F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EF93110A-D820-4FED-ADF8-D54D40714018}">
      <dgm:prSet phldrT="[Tekst]"/>
      <dgm:spPr/>
      <dgm:t>
        <a:bodyPr/>
        <a:lstStyle/>
        <a:p>
          <a:endParaRPr lang="nl-BE" dirty="0"/>
        </a:p>
      </dgm:t>
    </dgm:pt>
    <dgm:pt modelId="{5CEB6015-EDE7-44F0-8750-44F26E45F400}" type="parTrans" cxnId="{1B7BE28A-476A-403D-915F-333CC7487E25}">
      <dgm:prSet/>
      <dgm:spPr/>
      <dgm:t>
        <a:bodyPr/>
        <a:lstStyle/>
        <a:p>
          <a:endParaRPr lang="nl-BE"/>
        </a:p>
      </dgm:t>
    </dgm:pt>
    <dgm:pt modelId="{0EF951B7-4248-462B-ADD9-173363801969}" type="sibTrans" cxnId="{1B7BE28A-476A-403D-915F-333CC7487E25}">
      <dgm:prSet/>
      <dgm:spPr/>
      <dgm:t>
        <a:bodyPr/>
        <a:lstStyle/>
        <a:p>
          <a:endParaRPr lang="nl-BE"/>
        </a:p>
      </dgm:t>
    </dgm:pt>
    <dgm:pt modelId="{54B34846-B75F-4C8D-A591-C90AF88BF9A7}">
      <dgm:prSet phldrT="[Tekst]"/>
      <dgm:spPr/>
      <dgm:t>
        <a:bodyPr/>
        <a:lstStyle/>
        <a:p>
          <a:endParaRPr lang="nl-BE" dirty="0"/>
        </a:p>
      </dgm:t>
    </dgm:pt>
    <dgm:pt modelId="{EB4541AC-56B4-42C9-968F-0D352C3C6A6E}" type="parTrans" cxnId="{E6FC3E93-22E4-4D08-AD5F-27256940834C}">
      <dgm:prSet/>
      <dgm:spPr/>
      <dgm:t>
        <a:bodyPr/>
        <a:lstStyle/>
        <a:p>
          <a:endParaRPr lang="nl-BE"/>
        </a:p>
      </dgm:t>
    </dgm:pt>
    <dgm:pt modelId="{155E9BCA-AAEA-4F0A-837F-1468EA954EC4}" type="sibTrans" cxnId="{E6FC3E93-22E4-4D08-AD5F-27256940834C}">
      <dgm:prSet/>
      <dgm:spPr/>
      <dgm:t>
        <a:bodyPr/>
        <a:lstStyle/>
        <a:p>
          <a:endParaRPr lang="nl-BE"/>
        </a:p>
      </dgm:t>
    </dgm:pt>
    <dgm:pt modelId="{D31178B9-4276-4A76-8582-320636D529A7}">
      <dgm:prSet phldrT="[Tekst]"/>
      <dgm:spPr/>
      <dgm:t>
        <a:bodyPr/>
        <a:lstStyle/>
        <a:p>
          <a:endParaRPr lang="nl-BE" dirty="0"/>
        </a:p>
      </dgm:t>
    </dgm:pt>
    <dgm:pt modelId="{F64B2EAB-58F3-4022-AD48-4B4EC9274A5B}" type="parTrans" cxnId="{FAF105BC-2DE5-4F77-A836-FC5886E71839}">
      <dgm:prSet/>
      <dgm:spPr/>
      <dgm:t>
        <a:bodyPr/>
        <a:lstStyle/>
        <a:p>
          <a:endParaRPr lang="nl-BE"/>
        </a:p>
      </dgm:t>
    </dgm:pt>
    <dgm:pt modelId="{9BB4E050-1DF4-4B6E-8960-54BB89432F25}" type="sibTrans" cxnId="{FAF105BC-2DE5-4F77-A836-FC5886E71839}">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6"/>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6"/>
      <dgm:spPr/>
    </dgm:pt>
    <dgm:pt modelId="{702877AB-9CD5-484F-8BC2-ACB5D06ECDAB}" type="pres">
      <dgm:prSet presAssocID="{A7F60AB2-C85F-4215-8C9E-FF7128B4958F}" presName="dstNode" presStyleLbl="node1" presStyleIdx="0" presStyleCnt="6"/>
      <dgm:spPr/>
    </dgm:pt>
    <dgm:pt modelId="{55F7AEE6-11F1-478B-8A25-0F9CD164A425}" type="pres">
      <dgm:prSet presAssocID="{EDA11B13-CF46-4F3F-9F2D-E7E3F15CF4F9}" presName="text_1" presStyleLbl="node1" presStyleIdx="0" presStyleCnt="6"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6"/>
      <dgm:spPr>
        <a:solidFill>
          <a:srgbClr val="427EE7"/>
        </a:solidFill>
      </dgm:spPr>
    </dgm:pt>
    <dgm:pt modelId="{8965E0A3-2B79-4837-8845-06699DF4A1D4}" type="pres">
      <dgm:prSet presAssocID="{4694F283-5CC9-472C-9A85-73B440E20440}" presName="text_2" presStyleLbl="node1" presStyleIdx="1" presStyleCnt="6"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6"/>
      <dgm:spPr>
        <a:solidFill>
          <a:srgbClr val="5087ED"/>
        </a:solidFill>
      </dgm:spPr>
    </dgm:pt>
    <dgm:pt modelId="{7A51434D-9597-4DB7-B08E-4108B875ADD4}" type="pres">
      <dgm:prSet presAssocID="{F067B918-9747-4F2C-9562-E61CCFFD743C}" presName="text_3" presStyleLbl="node1" presStyleIdx="2" presStyleCnt="6"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6"/>
      <dgm:spPr>
        <a:solidFill>
          <a:srgbClr val="5E8FF2"/>
        </a:solidFill>
      </dgm:spPr>
    </dgm:pt>
    <dgm:pt modelId="{AE1816EB-A137-4FDF-9F98-82F60B0F0D3B}" type="pres">
      <dgm:prSet presAssocID="{EF93110A-D820-4FED-ADF8-D54D40714018}" presName="text_4" presStyleLbl="node1" presStyleIdx="3" presStyleCnt="6" custScaleX="865" custLinFactNeighborX="-71090" custLinFactNeighborY="-947">
        <dgm:presLayoutVars>
          <dgm:bulletEnabled val="1"/>
        </dgm:presLayoutVars>
      </dgm:prSet>
      <dgm:spPr/>
    </dgm:pt>
    <dgm:pt modelId="{A0EF6659-8ED9-42A0-8F7D-FDE7649862CC}" type="pres">
      <dgm:prSet presAssocID="{EF93110A-D820-4FED-ADF8-D54D40714018}" presName="accent_4" presStyleCnt="0"/>
      <dgm:spPr/>
    </dgm:pt>
    <dgm:pt modelId="{886E0E04-8525-4819-A905-AF14250DF1BF}" type="pres">
      <dgm:prSet presAssocID="{EF93110A-D820-4FED-ADF8-D54D40714018}" presName="accentRepeatNode" presStyleLbl="solidFgAcc1" presStyleIdx="3" presStyleCnt="6"/>
      <dgm:spPr>
        <a:solidFill>
          <a:srgbClr val="6D99F6"/>
        </a:solidFill>
      </dgm:spPr>
    </dgm:pt>
    <dgm:pt modelId="{043112AF-9D20-4149-BE1E-5CCD4E74C00A}" type="pres">
      <dgm:prSet presAssocID="{54B34846-B75F-4C8D-A591-C90AF88BF9A7}" presName="text_5" presStyleLbl="node1" presStyleIdx="4" presStyleCnt="6" custScaleX="857" custLinFactNeighborX="-69818" custLinFactNeighborY="-4735">
        <dgm:presLayoutVars>
          <dgm:bulletEnabled val="1"/>
        </dgm:presLayoutVars>
      </dgm:prSet>
      <dgm:spPr/>
    </dgm:pt>
    <dgm:pt modelId="{53C58D41-D5F5-4745-9AE9-7892CAA4605D}" type="pres">
      <dgm:prSet presAssocID="{54B34846-B75F-4C8D-A591-C90AF88BF9A7}" presName="accent_5" presStyleCnt="0"/>
      <dgm:spPr/>
    </dgm:pt>
    <dgm:pt modelId="{821F15FB-5463-416B-9F25-4D798B4C2877}" type="pres">
      <dgm:prSet presAssocID="{54B34846-B75F-4C8D-A591-C90AF88BF9A7}" presName="accentRepeatNode" presStyleLbl="solidFgAcc1" presStyleIdx="4" presStyleCnt="6"/>
      <dgm:spPr>
        <a:solidFill>
          <a:schemeClr val="bg1"/>
        </a:solidFill>
      </dgm:spPr>
    </dgm:pt>
    <dgm:pt modelId="{931DE72A-D15C-414F-AC56-946A631A3DF0}" type="pres">
      <dgm:prSet presAssocID="{D31178B9-4276-4A76-8582-320636D529A7}" presName="text_6" presStyleLbl="node1" presStyleIdx="5" presStyleCnt="6" custScaleX="831" custLinFactNeighborX="-66290" custLinFactNeighborY="-11364">
        <dgm:presLayoutVars>
          <dgm:bulletEnabled val="1"/>
        </dgm:presLayoutVars>
      </dgm:prSet>
      <dgm:spPr/>
    </dgm:pt>
    <dgm:pt modelId="{C96AF6BB-7D41-44D5-9574-4E6A761F640F}" type="pres">
      <dgm:prSet presAssocID="{D31178B9-4276-4A76-8582-320636D529A7}" presName="accent_6" presStyleCnt="0"/>
      <dgm:spPr/>
    </dgm:pt>
    <dgm:pt modelId="{7089DC39-AC82-4E5A-90C7-8B8B163597F8}" type="pres">
      <dgm:prSet presAssocID="{D31178B9-4276-4A76-8582-320636D529A7}" presName="accentRepeatNode" presStyleLbl="solidFgAcc1" presStyleIdx="5" presStyleCnt="6"/>
      <dgm:spPr>
        <a:solidFill>
          <a:schemeClr val="bg1"/>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E150165D-EAB9-45E0-8914-E68914D3B431}" type="presOf" srcId="{EF93110A-D820-4FED-ADF8-D54D40714018}" destId="{AE1816EB-A137-4FDF-9F98-82F60B0F0D3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1B7BE28A-476A-403D-915F-333CC7487E25}" srcId="{A7F60AB2-C85F-4215-8C9E-FF7128B4958F}" destId="{EF93110A-D820-4FED-ADF8-D54D40714018}" srcOrd="3" destOrd="0" parTransId="{5CEB6015-EDE7-44F0-8750-44F26E45F400}" sibTransId="{0EF951B7-4248-462B-ADD9-173363801969}"/>
    <dgm:cxn modelId="{B659658E-122B-4C02-A13D-6F832988C5F5}" type="presOf" srcId="{EDA11B13-CF46-4F3F-9F2D-E7E3F15CF4F9}" destId="{55F7AEE6-11F1-478B-8A25-0F9CD164A425}" srcOrd="0" destOrd="0" presId="urn:microsoft.com/office/officeart/2008/layout/VerticalCurvedList"/>
    <dgm:cxn modelId="{E6FC3E93-22E4-4D08-AD5F-27256940834C}" srcId="{A7F60AB2-C85F-4215-8C9E-FF7128B4958F}" destId="{54B34846-B75F-4C8D-A591-C90AF88BF9A7}" srcOrd="4" destOrd="0" parTransId="{EB4541AC-56B4-42C9-968F-0D352C3C6A6E}" sibTransId="{155E9BCA-AAEA-4F0A-837F-1468EA954EC4}"/>
    <dgm:cxn modelId="{CFD0DD98-E90D-47F9-8FD7-43DD38029959}" srcId="{A7F60AB2-C85F-4215-8C9E-FF7128B4958F}" destId="{F067B918-9747-4F2C-9562-E61CCFFD743C}" srcOrd="2" destOrd="0" parTransId="{F870ED13-A06E-4466-BB6D-E0C7761F15D6}" sibTransId="{12DE6233-0228-4F08-8998-D825B2C00266}"/>
    <dgm:cxn modelId="{8CF737A1-9C3A-4068-B2EA-3E7835960986}" type="presOf" srcId="{D31178B9-4276-4A76-8582-320636D529A7}" destId="{931DE72A-D15C-414F-AC56-946A631A3DF0}" srcOrd="0" destOrd="0" presId="urn:microsoft.com/office/officeart/2008/layout/VerticalCurvedList"/>
    <dgm:cxn modelId="{FAF105BC-2DE5-4F77-A836-FC5886E71839}" srcId="{A7F60AB2-C85F-4215-8C9E-FF7128B4958F}" destId="{D31178B9-4276-4A76-8582-320636D529A7}" srcOrd="5" destOrd="0" parTransId="{F64B2EAB-58F3-4022-AD48-4B4EC9274A5B}" sibTransId="{9BB4E050-1DF4-4B6E-8960-54BB89432F25}"/>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AD1508FA-B6BB-42EE-97D7-FEC1C0629FBF}" type="presOf" srcId="{54B34846-B75F-4C8D-A591-C90AF88BF9A7}" destId="{043112AF-9D20-4149-BE1E-5CCD4E74C00A}"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 modelId="{8E187106-36BD-49F7-8544-8ED681D34D0F}" type="presParOf" srcId="{BE3911E2-B75A-40B4-A727-34278A24B6E3}" destId="{AE1816EB-A137-4FDF-9F98-82F60B0F0D3B}" srcOrd="7" destOrd="0" presId="urn:microsoft.com/office/officeart/2008/layout/VerticalCurvedList"/>
    <dgm:cxn modelId="{6D7D790D-6050-4C2D-A335-D368E2DCC4F4}" type="presParOf" srcId="{BE3911E2-B75A-40B4-A727-34278A24B6E3}" destId="{A0EF6659-8ED9-42A0-8F7D-FDE7649862CC}" srcOrd="8" destOrd="0" presId="urn:microsoft.com/office/officeart/2008/layout/VerticalCurvedList"/>
    <dgm:cxn modelId="{221E1DF9-C4D2-4C4E-8441-B5602EB03B5A}" type="presParOf" srcId="{A0EF6659-8ED9-42A0-8F7D-FDE7649862CC}" destId="{886E0E04-8525-4819-A905-AF14250DF1BF}" srcOrd="0" destOrd="0" presId="urn:microsoft.com/office/officeart/2008/layout/VerticalCurvedList"/>
    <dgm:cxn modelId="{D854CCD7-A08D-465B-B7C1-EFCF9D3A171E}" type="presParOf" srcId="{BE3911E2-B75A-40B4-A727-34278A24B6E3}" destId="{043112AF-9D20-4149-BE1E-5CCD4E74C00A}" srcOrd="9" destOrd="0" presId="urn:microsoft.com/office/officeart/2008/layout/VerticalCurvedList"/>
    <dgm:cxn modelId="{B4B21F56-D877-4EDF-9C5F-2AF1C0C491CA}" type="presParOf" srcId="{BE3911E2-B75A-40B4-A727-34278A24B6E3}" destId="{53C58D41-D5F5-4745-9AE9-7892CAA4605D}" srcOrd="10" destOrd="0" presId="urn:microsoft.com/office/officeart/2008/layout/VerticalCurvedList"/>
    <dgm:cxn modelId="{43713292-B055-4BBA-A1D9-4BCC23A41616}" type="presParOf" srcId="{53C58D41-D5F5-4745-9AE9-7892CAA4605D}" destId="{821F15FB-5463-416B-9F25-4D798B4C2877}" srcOrd="0" destOrd="0" presId="urn:microsoft.com/office/officeart/2008/layout/VerticalCurvedList"/>
    <dgm:cxn modelId="{E2234B65-6B0D-4A02-999B-4161F28EEE11}" type="presParOf" srcId="{BE3911E2-B75A-40B4-A727-34278A24B6E3}" destId="{931DE72A-D15C-414F-AC56-946A631A3DF0}" srcOrd="11" destOrd="0" presId="urn:microsoft.com/office/officeart/2008/layout/VerticalCurvedList"/>
    <dgm:cxn modelId="{7409B861-D128-4DC2-B0D6-B3E68BE97885}" type="presParOf" srcId="{BE3911E2-B75A-40B4-A727-34278A24B6E3}" destId="{C96AF6BB-7D41-44D5-9574-4E6A761F640F}" srcOrd="12" destOrd="0" presId="urn:microsoft.com/office/officeart/2008/layout/VerticalCurvedList"/>
    <dgm:cxn modelId="{D171BCC5-74E4-41F5-B294-DA566054E20D}" type="presParOf" srcId="{C96AF6BB-7D41-44D5-9574-4E6A761F640F}" destId="{7089DC39-AC82-4E5A-90C7-8B8B163597F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EF93110A-D820-4FED-ADF8-D54D40714018}">
      <dgm:prSet phldrT="[Tekst]"/>
      <dgm:spPr/>
      <dgm:t>
        <a:bodyPr/>
        <a:lstStyle/>
        <a:p>
          <a:endParaRPr lang="nl-BE" dirty="0"/>
        </a:p>
      </dgm:t>
    </dgm:pt>
    <dgm:pt modelId="{5CEB6015-EDE7-44F0-8750-44F26E45F400}" type="parTrans" cxnId="{1B7BE28A-476A-403D-915F-333CC7487E25}">
      <dgm:prSet/>
      <dgm:spPr/>
      <dgm:t>
        <a:bodyPr/>
        <a:lstStyle/>
        <a:p>
          <a:endParaRPr lang="nl-BE"/>
        </a:p>
      </dgm:t>
    </dgm:pt>
    <dgm:pt modelId="{0EF951B7-4248-462B-ADD9-173363801969}" type="sibTrans" cxnId="{1B7BE28A-476A-403D-915F-333CC7487E25}">
      <dgm:prSet/>
      <dgm:spPr/>
      <dgm:t>
        <a:bodyPr/>
        <a:lstStyle/>
        <a:p>
          <a:endParaRPr lang="nl-BE"/>
        </a:p>
      </dgm:t>
    </dgm:pt>
    <dgm:pt modelId="{54B34846-B75F-4C8D-A591-C90AF88BF9A7}">
      <dgm:prSet phldrT="[Tekst]"/>
      <dgm:spPr/>
      <dgm:t>
        <a:bodyPr/>
        <a:lstStyle/>
        <a:p>
          <a:endParaRPr lang="nl-BE" dirty="0"/>
        </a:p>
      </dgm:t>
    </dgm:pt>
    <dgm:pt modelId="{EB4541AC-56B4-42C9-968F-0D352C3C6A6E}" type="parTrans" cxnId="{E6FC3E93-22E4-4D08-AD5F-27256940834C}">
      <dgm:prSet/>
      <dgm:spPr/>
      <dgm:t>
        <a:bodyPr/>
        <a:lstStyle/>
        <a:p>
          <a:endParaRPr lang="nl-BE"/>
        </a:p>
      </dgm:t>
    </dgm:pt>
    <dgm:pt modelId="{155E9BCA-AAEA-4F0A-837F-1468EA954EC4}" type="sibTrans" cxnId="{E6FC3E93-22E4-4D08-AD5F-27256940834C}">
      <dgm:prSet/>
      <dgm:spPr/>
      <dgm:t>
        <a:bodyPr/>
        <a:lstStyle/>
        <a:p>
          <a:endParaRPr lang="nl-BE"/>
        </a:p>
      </dgm:t>
    </dgm:pt>
    <dgm:pt modelId="{D31178B9-4276-4A76-8582-320636D529A7}">
      <dgm:prSet phldrT="[Tekst]"/>
      <dgm:spPr/>
      <dgm:t>
        <a:bodyPr/>
        <a:lstStyle/>
        <a:p>
          <a:endParaRPr lang="nl-BE" dirty="0"/>
        </a:p>
      </dgm:t>
    </dgm:pt>
    <dgm:pt modelId="{F64B2EAB-58F3-4022-AD48-4B4EC9274A5B}" type="parTrans" cxnId="{FAF105BC-2DE5-4F77-A836-FC5886E71839}">
      <dgm:prSet/>
      <dgm:spPr/>
      <dgm:t>
        <a:bodyPr/>
        <a:lstStyle/>
        <a:p>
          <a:endParaRPr lang="nl-BE"/>
        </a:p>
      </dgm:t>
    </dgm:pt>
    <dgm:pt modelId="{9BB4E050-1DF4-4B6E-8960-54BB89432F25}" type="sibTrans" cxnId="{FAF105BC-2DE5-4F77-A836-FC5886E71839}">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6"/>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6"/>
      <dgm:spPr/>
    </dgm:pt>
    <dgm:pt modelId="{702877AB-9CD5-484F-8BC2-ACB5D06ECDAB}" type="pres">
      <dgm:prSet presAssocID="{A7F60AB2-C85F-4215-8C9E-FF7128B4958F}" presName="dstNode" presStyleLbl="node1" presStyleIdx="0" presStyleCnt="6"/>
      <dgm:spPr/>
    </dgm:pt>
    <dgm:pt modelId="{55F7AEE6-11F1-478B-8A25-0F9CD164A425}" type="pres">
      <dgm:prSet presAssocID="{EDA11B13-CF46-4F3F-9F2D-E7E3F15CF4F9}" presName="text_1" presStyleLbl="node1" presStyleIdx="0" presStyleCnt="6"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6"/>
      <dgm:spPr>
        <a:solidFill>
          <a:srgbClr val="427EE7"/>
        </a:solidFill>
      </dgm:spPr>
    </dgm:pt>
    <dgm:pt modelId="{8965E0A3-2B79-4837-8845-06699DF4A1D4}" type="pres">
      <dgm:prSet presAssocID="{4694F283-5CC9-472C-9A85-73B440E20440}" presName="text_2" presStyleLbl="node1" presStyleIdx="1" presStyleCnt="6"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6"/>
      <dgm:spPr>
        <a:solidFill>
          <a:srgbClr val="5087ED"/>
        </a:solidFill>
      </dgm:spPr>
    </dgm:pt>
    <dgm:pt modelId="{7A51434D-9597-4DB7-B08E-4108B875ADD4}" type="pres">
      <dgm:prSet presAssocID="{F067B918-9747-4F2C-9562-E61CCFFD743C}" presName="text_3" presStyleLbl="node1" presStyleIdx="2" presStyleCnt="6"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6"/>
      <dgm:spPr>
        <a:solidFill>
          <a:srgbClr val="5E8FF2"/>
        </a:solidFill>
      </dgm:spPr>
    </dgm:pt>
    <dgm:pt modelId="{AE1816EB-A137-4FDF-9F98-82F60B0F0D3B}" type="pres">
      <dgm:prSet presAssocID="{EF93110A-D820-4FED-ADF8-D54D40714018}" presName="text_4" presStyleLbl="node1" presStyleIdx="3" presStyleCnt="6" custScaleX="865" custLinFactNeighborX="-71090" custLinFactNeighborY="-947">
        <dgm:presLayoutVars>
          <dgm:bulletEnabled val="1"/>
        </dgm:presLayoutVars>
      </dgm:prSet>
      <dgm:spPr/>
    </dgm:pt>
    <dgm:pt modelId="{A0EF6659-8ED9-42A0-8F7D-FDE7649862CC}" type="pres">
      <dgm:prSet presAssocID="{EF93110A-D820-4FED-ADF8-D54D40714018}" presName="accent_4" presStyleCnt="0"/>
      <dgm:spPr/>
    </dgm:pt>
    <dgm:pt modelId="{886E0E04-8525-4819-A905-AF14250DF1BF}" type="pres">
      <dgm:prSet presAssocID="{EF93110A-D820-4FED-ADF8-D54D40714018}" presName="accentRepeatNode" presStyleLbl="solidFgAcc1" presStyleIdx="3" presStyleCnt="6"/>
      <dgm:spPr>
        <a:solidFill>
          <a:srgbClr val="6D99F6"/>
        </a:solidFill>
      </dgm:spPr>
    </dgm:pt>
    <dgm:pt modelId="{043112AF-9D20-4149-BE1E-5CCD4E74C00A}" type="pres">
      <dgm:prSet presAssocID="{54B34846-B75F-4C8D-A591-C90AF88BF9A7}" presName="text_5" presStyleLbl="node1" presStyleIdx="4" presStyleCnt="6" custScaleX="857" custLinFactNeighborX="-69818" custLinFactNeighborY="-4735">
        <dgm:presLayoutVars>
          <dgm:bulletEnabled val="1"/>
        </dgm:presLayoutVars>
      </dgm:prSet>
      <dgm:spPr/>
    </dgm:pt>
    <dgm:pt modelId="{53C58D41-D5F5-4745-9AE9-7892CAA4605D}" type="pres">
      <dgm:prSet presAssocID="{54B34846-B75F-4C8D-A591-C90AF88BF9A7}" presName="accent_5" presStyleCnt="0"/>
      <dgm:spPr/>
    </dgm:pt>
    <dgm:pt modelId="{821F15FB-5463-416B-9F25-4D798B4C2877}" type="pres">
      <dgm:prSet presAssocID="{54B34846-B75F-4C8D-A591-C90AF88BF9A7}" presName="accentRepeatNode" presStyleLbl="solidFgAcc1" presStyleIdx="4" presStyleCnt="6"/>
      <dgm:spPr>
        <a:solidFill>
          <a:srgbClr val="7DA3FA"/>
        </a:solidFill>
      </dgm:spPr>
    </dgm:pt>
    <dgm:pt modelId="{931DE72A-D15C-414F-AC56-946A631A3DF0}" type="pres">
      <dgm:prSet presAssocID="{D31178B9-4276-4A76-8582-320636D529A7}" presName="text_6" presStyleLbl="node1" presStyleIdx="5" presStyleCnt="6" custScaleX="831" custLinFactNeighborX="-66290" custLinFactNeighborY="-11364">
        <dgm:presLayoutVars>
          <dgm:bulletEnabled val="1"/>
        </dgm:presLayoutVars>
      </dgm:prSet>
      <dgm:spPr/>
    </dgm:pt>
    <dgm:pt modelId="{C96AF6BB-7D41-44D5-9574-4E6A761F640F}" type="pres">
      <dgm:prSet presAssocID="{D31178B9-4276-4A76-8582-320636D529A7}" presName="accent_6" presStyleCnt="0"/>
      <dgm:spPr/>
    </dgm:pt>
    <dgm:pt modelId="{7089DC39-AC82-4E5A-90C7-8B8B163597F8}" type="pres">
      <dgm:prSet presAssocID="{D31178B9-4276-4A76-8582-320636D529A7}" presName="accentRepeatNode" presStyleLbl="solidFgAcc1" presStyleIdx="5" presStyleCnt="6"/>
      <dgm:spPr>
        <a:solidFill>
          <a:schemeClr val="bg1"/>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E150165D-EAB9-45E0-8914-E68914D3B431}" type="presOf" srcId="{EF93110A-D820-4FED-ADF8-D54D40714018}" destId="{AE1816EB-A137-4FDF-9F98-82F60B0F0D3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1B7BE28A-476A-403D-915F-333CC7487E25}" srcId="{A7F60AB2-C85F-4215-8C9E-FF7128B4958F}" destId="{EF93110A-D820-4FED-ADF8-D54D40714018}" srcOrd="3" destOrd="0" parTransId="{5CEB6015-EDE7-44F0-8750-44F26E45F400}" sibTransId="{0EF951B7-4248-462B-ADD9-173363801969}"/>
    <dgm:cxn modelId="{B659658E-122B-4C02-A13D-6F832988C5F5}" type="presOf" srcId="{EDA11B13-CF46-4F3F-9F2D-E7E3F15CF4F9}" destId="{55F7AEE6-11F1-478B-8A25-0F9CD164A425}" srcOrd="0" destOrd="0" presId="urn:microsoft.com/office/officeart/2008/layout/VerticalCurvedList"/>
    <dgm:cxn modelId="{E6FC3E93-22E4-4D08-AD5F-27256940834C}" srcId="{A7F60AB2-C85F-4215-8C9E-FF7128B4958F}" destId="{54B34846-B75F-4C8D-A591-C90AF88BF9A7}" srcOrd="4" destOrd="0" parTransId="{EB4541AC-56B4-42C9-968F-0D352C3C6A6E}" sibTransId="{155E9BCA-AAEA-4F0A-837F-1468EA954EC4}"/>
    <dgm:cxn modelId="{CFD0DD98-E90D-47F9-8FD7-43DD38029959}" srcId="{A7F60AB2-C85F-4215-8C9E-FF7128B4958F}" destId="{F067B918-9747-4F2C-9562-E61CCFFD743C}" srcOrd="2" destOrd="0" parTransId="{F870ED13-A06E-4466-BB6D-E0C7761F15D6}" sibTransId="{12DE6233-0228-4F08-8998-D825B2C00266}"/>
    <dgm:cxn modelId="{8CF737A1-9C3A-4068-B2EA-3E7835960986}" type="presOf" srcId="{D31178B9-4276-4A76-8582-320636D529A7}" destId="{931DE72A-D15C-414F-AC56-946A631A3DF0}" srcOrd="0" destOrd="0" presId="urn:microsoft.com/office/officeart/2008/layout/VerticalCurvedList"/>
    <dgm:cxn modelId="{FAF105BC-2DE5-4F77-A836-FC5886E71839}" srcId="{A7F60AB2-C85F-4215-8C9E-FF7128B4958F}" destId="{D31178B9-4276-4A76-8582-320636D529A7}" srcOrd="5" destOrd="0" parTransId="{F64B2EAB-58F3-4022-AD48-4B4EC9274A5B}" sibTransId="{9BB4E050-1DF4-4B6E-8960-54BB89432F25}"/>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AD1508FA-B6BB-42EE-97D7-FEC1C0629FBF}" type="presOf" srcId="{54B34846-B75F-4C8D-A591-C90AF88BF9A7}" destId="{043112AF-9D20-4149-BE1E-5CCD4E74C00A}"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 modelId="{8E187106-36BD-49F7-8544-8ED681D34D0F}" type="presParOf" srcId="{BE3911E2-B75A-40B4-A727-34278A24B6E3}" destId="{AE1816EB-A137-4FDF-9F98-82F60B0F0D3B}" srcOrd="7" destOrd="0" presId="urn:microsoft.com/office/officeart/2008/layout/VerticalCurvedList"/>
    <dgm:cxn modelId="{6D7D790D-6050-4C2D-A335-D368E2DCC4F4}" type="presParOf" srcId="{BE3911E2-B75A-40B4-A727-34278A24B6E3}" destId="{A0EF6659-8ED9-42A0-8F7D-FDE7649862CC}" srcOrd="8" destOrd="0" presId="urn:microsoft.com/office/officeart/2008/layout/VerticalCurvedList"/>
    <dgm:cxn modelId="{221E1DF9-C4D2-4C4E-8441-B5602EB03B5A}" type="presParOf" srcId="{A0EF6659-8ED9-42A0-8F7D-FDE7649862CC}" destId="{886E0E04-8525-4819-A905-AF14250DF1BF}" srcOrd="0" destOrd="0" presId="urn:microsoft.com/office/officeart/2008/layout/VerticalCurvedList"/>
    <dgm:cxn modelId="{D854CCD7-A08D-465B-B7C1-EFCF9D3A171E}" type="presParOf" srcId="{BE3911E2-B75A-40B4-A727-34278A24B6E3}" destId="{043112AF-9D20-4149-BE1E-5CCD4E74C00A}" srcOrd="9" destOrd="0" presId="urn:microsoft.com/office/officeart/2008/layout/VerticalCurvedList"/>
    <dgm:cxn modelId="{B4B21F56-D877-4EDF-9C5F-2AF1C0C491CA}" type="presParOf" srcId="{BE3911E2-B75A-40B4-A727-34278A24B6E3}" destId="{53C58D41-D5F5-4745-9AE9-7892CAA4605D}" srcOrd="10" destOrd="0" presId="urn:microsoft.com/office/officeart/2008/layout/VerticalCurvedList"/>
    <dgm:cxn modelId="{43713292-B055-4BBA-A1D9-4BCC23A41616}" type="presParOf" srcId="{53C58D41-D5F5-4745-9AE9-7892CAA4605D}" destId="{821F15FB-5463-416B-9F25-4D798B4C2877}" srcOrd="0" destOrd="0" presId="urn:microsoft.com/office/officeart/2008/layout/VerticalCurvedList"/>
    <dgm:cxn modelId="{E2234B65-6B0D-4A02-999B-4161F28EEE11}" type="presParOf" srcId="{BE3911E2-B75A-40B4-A727-34278A24B6E3}" destId="{931DE72A-D15C-414F-AC56-946A631A3DF0}" srcOrd="11" destOrd="0" presId="urn:microsoft.com/office/officeart/2008/layout/VerticalCurvedList"/>
    <dgm:cxn modelId="{7409B861-D128-4DC2-B0D6-B3E68BE97885}" type="presParOf" srcId="{BE3911E2-B75A-40B4-A727-34278A24B6E3}" destId="{C96AF6BB-7D41-44D5-9574-4E6A761F640F}" srcOrd="12" destOrd="0" presId="urn:microsoft.com/office/officeart/2008/layout/VerticalCurvedList"/>
    <dgm:cxn modelId="{D171BCC5-74E4-41F5-B294-DA566054E20D}" type="presParOf" srcId="{C96AF6BB-7D41-44D5-9574-4E6A761F640F}" destId="{7089DC39-AC82-4E5A-90C7-8B8B163597F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F60AB2-C85F-4215-8C9E-FF7128B4958F}"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nl-BE"/>
        </a:p>
      </dgm:t>
    </dgm:pt>
    <dgm:pt modelId="{EDA11B13-CF46-4F3F-9F2D-E7E3F15CF4F9}">
      <dgm:prSet phldrT="[Tekst]"/>
      <dgm:spPr/>
      <dgm:t>
        <a:bodyPr/>
        <a:lstStyle/>
        <a:p>
          <a:endParaRPr lang="nl-BE" dirty="0"/>
        </a:p>
      </dgm:t>
    </dgm:pt>
    <dgm:pt modelId="{A9401B55-1583-43FE-919B-E4EC9241F1E8}" type="parTrans" cxnId="{CD78855F-B119-4930-BD5D-B162E4E95DF5}">
      <dgm:prSet/>
      <dgm:spPr/>
      <dgm:t>
        <a:bodyPr/>
        <a:lstStyle/>
        <a:p>
          <a:endParaRPr lang="nl-BE"/>
        </a:p>
      </dgm:t>
    </dgm:pt>
    <dgm:pt modelId="{7D88ADD0-47D3-4987-AFA3-ACA755DEBE2D}" type="sibTrans" cxnId="{CD78855F-B119-4930-BD5D-B162E4E95DF5}">
      <dgm:prSet/>
      <dgm:spPr/>
      <dgm:t>
        <a:bodyPr/>
        <a:lstStyle/>
        <a:p>
          <a:endParaRPr lang="nl-BE"/>
        </a:p>
      </dgm:t>
    </dgm:pt>
    <dgm:pt modelId="{4694F283-5CC9-472C-9A85-73B440E20440}">
      <dgm:prSet phldrT="[Tekst]"/>
      <dgm:spPr/>
      <dgm:t>
        <a:bodyPr/>
        <a:lstStyle/>
        <a:p>
          <a:endParaRPr lang="nl-BE" dirty="0"/>
        </a:p>
      </dgm:t>
    </dgm:pt>
    <dgm:pt modelId="{F5DE11F4-E9D6-45D9-888A-EEC31463AFC7}" type="parTrans" cxnId="{33F4A5CA-9731-49CB-8AFC-9A06CF46B081}">
      <dgm:prSet/>
      <dgm:spPr/>
      <dgm:t>
        <a:bodyPr/>
        <a:lstStyle/>
        <a:p>
          <a:endParaRPr lang="nl-BE"/>
        </a:p>
      </dgm:t>
    </dgm:pt>
    <dgm:pt modelId="{CF943C6A-0A6E-47F4-9977-837F217C100D}" type="sibTrans" cxnId="{33F4A5CA-9731-49CB-8AFC-9A06CF46B081}">
      <dgm:prSet/>
      <dgm:spPr/>
      <dgm:t>
        <a:bodyPr/>
        <a:lstStyle/>
        <a:p>
          <a:endParaRPr lang="nl-BE"/>
        </a:p>
      </dgm:t>
    </dgm:pt>
    <dgm:pt modelId="{F067B918-9747-4F2C-9562-E61CCFFD743C}">
      <dgm:prSet phldrT="[Tekst]"/>
      <dgm:spPr/>
      <dgm:t>
        <a:bodyPr/>
        <a:lstStyle/>
        <a:p>
          <a:endParaRPr lang="nl-BE" dirty="0"/>
        </a:p>
      </dgm:t>
    </dgm:pt>
    <dgm:pt modelId="{F870ED13-A06E-4466-BB6D-E0C7761F15D6}" type="parTrans" cxnId="{CFD0DD98-E90D-47F9-8FD7-43DD38029959}">
      <dgm:prSet/>
      <dgm:spPr/>
      <dgm:t>
        <a:bodyPr/>
        <a:lstStyle/>
        <a:p>
          <a:endParaRPr lang="nl-BE"/>
        </a:p>
      </dgm:t>
    </dgm:pt>
    <dgm:pt modelId="{12DE6233-0228-4F08-8998-D825B2C00266}" type="sibTrans" cxnId="{CFD0DD98-E90D-47F9-8FD7-43DD38029959}">
      <dgm:prSet/>
      <dgm:spPr/>
      <dgm:t>
        <a:bodyPr/>
        <a:lstStyle/>
        <a:p>
          <a:endParaRPr lang="nl-BE"/>
        </a:p>
      </dgm:t>
    </dgm:pt>
    <dgm:pt modelId="{EF93110A-D820-4FED-ADF8-D54D40714018}">
      <dgm:prSet phldrT="[Tekst]"/>
      <dgm:spPr/>
      <dgm:t>
        <a:bodyPr/>
        <a:lstStyle/>
        <a:p>
          <a:endParaRPr lang="nl-BE" dirty="0"/>
        </a:p>
      </dgm:t>
    </dgm:pt>
    <dgm:pt modelId="{5CEB6015-EDE7-44F0-8750-44F26E45F400}" type="parTrans" cxnId="{1B7BE28A-476A-403D-915F-333CC7487E25}">
      <dgm:prSet/>
      <dgm:spPr/>
      <dgm:t>
        <a:bodyPr/>
        <a:lstStyle/>
        <a:p>
          <a:endParaRPr lang="nl-BE"/>
        </a:p>
      </dgm:t>
    </dgm:pt>
    <dgm:pt modelId="{0EF951B7-4248-462B-ADD9-173363801969}" type="sibTrans" cxnId="{1B7BE28A-476A-403D-915F-333CC7487E25}">
      <dgm:prSet/>
      <dgm:spPr/>
      <dgm:t>
        <a:bodyPr/>
        <a:lstStyle/>
        <a:p>
          <a:endParaRPr lang="nl-BE"/>
        </a:p>
      </dgm:t>
    </dgm:pt>
    <dgm:pt modelId="{54B34846-B75F-4C8D-A591-C90AF88BF9A7}">
      <dgm:prSet phldrT="[Tekst]"/>
      <dgm:spPr/>
      <dgm:t>
        <a:bodyPr/>
        <a:lstStyle/>
        <a:p>
          <a:endParaRPr lang="nl-BE" dirty="0"/>
        </a:p>
      </dgm:t>
    </dgm:pt>
    <dgm:pt modelId="{EB4541AC-56B4-42C9-968F-0D352C3C6A6E}" type="parTrans" cxnId="{E6FC3E93-22E4-4D08-AD5F-27256940834C}">
      <dgm:prSet/>
      <dgm:spPr/>
      <dgm:t>
        <a:bodyPr/>
        <a:lstStyle/>
        <a:p>
          <a:endParaRPr lang="nl-BE"/>
        </a:p>
      </dgm:t>
    </dgm:pt>
    <dgm:pt modelId="{155E9BCA-AAEA-4F0A-837F-1468EA954EC4}" type="sibTrans" cxnId="{E6FC3E93-22E4-4D08-AD5F-27256940834C}">
      <dgm:prSet/>
      <dgm:spPr/>
      <dgm:t>
        <a:bodyPr/>
        <a:lstStyle/>
        <a:p>
          <a:endParaRPr lang="nl-BE"/>
        </a:p>
      </dgm:t>
    </dgm:pt>
    <dgm:pt modelId="{D31178B9-4276-4A76-8582-320636D529A7}">
      <dgm:prSet phldrT="[Tekst]"/>
      <dgm:spPr/>
      <dgm:t>
        <a:bodyPr/>
        <a:lstStyle/>
        <a:p>
          <a:endParaRPr lang="nl-BE" dirty="0"/>
        </a:p>
      </dgm:t>
    </dgm:pt>
    <dgm:pt modelId="{F64B2EAB-58F3-4022-AD48-4B4EC9274A5B}" type="parTrans" cxnId="{FAF105BC-2DE5-4F77-A836-FC5886E71839}">
      <dgm:prSet/>
      <dgm:spPr/>
      <dgm:t>
        <a:bodyPr/>
        <a:lstStyle/>
        <a:p>
          <a:endParaRPr lang="nl-BE"/>
        </a:p>
      </dgm:t>
    </dgm:pt>
    <dgm:pt modelId="{9BB4E050-1DF4-4B6E-8960-54BB89432F25}" type="sibTrans" cxnId="{FAF105BC-2DE5-4F77-A836-FC5886E71839}">
      <dgm:prSet/>
      <dgm:spPr/>
      <dgm:t>
        <a:bodyPr/>
        <a:lstStyle/>
        <a:p>
          <a:endParaRPr lang="nl-BE"/>
        </a:p>
      </dgm:t>
    </dgm:pt>
    <dgm:pt modelId="{96DCB5A4-5567-45C4-83B5-F79EA1137C86}" type="pres">
      <dgm:prSet presAssocID="{A7F60AB2-C85F-4215-8C9E-FF7128B4958F}" presName="Name0" presStyleCnt="0">
        <dgm:presLayoutVars>
          <dgm:chMax val="7"/>
          <dgm:chPref val="7"/>
          <dgm:dir/>
        </dgm:presLayoutVars>
      </dgm:prSet>
      <dgm:spPr/>
    </dgm:pt>
    <dgm:pt modelId="{BE3911E2-B75A-40B4-A727-34278A24B6E3}" type="pres">
      <dgm:prSet presAssocID="{A7F60AB2-C85F-4215-8C9E-FF7128B4958F}" presName="Name1" presStyleCnt="0"/>
      <dgm:spPr/>
    </dgm:pt>
    <dgm:pt modelId="{C37EA42D-7B49-44D1-B1AA-02BAD1A661FE}" type="pres">
      <dgm:prSet presAssocID="{A7F60AB2-C85F-4215-8C9E-FF7128B4958F}" presName="cycle" presStyleCnt="0"/>
      <dgm:spPr/>
    </dgm:pt>
    <dgm:pt modelId="{27A2CC1B-2A16-483C-BE14-246F478CEE6C}" type="pres">
      <dgm:prSet presAssocID="{A7F60AB2-C85F-4215-8C9E-FF7128B4958F}" presName="srcNode" presStyleLbl="node1" presStyleIdx="0" presStyleCnt="6"/>
      <dgm:spPr/>
    </dgm:pt>
    <dgm:pt modelId="{45459053-3345-4B4D-92B0-C13EF42404B6}" type="pres">
      <dgm:prSet presAssocID="{A7F60AB2-C85F-4215-8C9E-FF7128B4958F}" presName="conn" presStyleLbl="parChTrans1D2" presStyleIdx="0" presStyleCnt="1"/>
      <dgm:spPr/>
    </dgm:pt>
    <dgm:pt modelId="{1C6421FD-9790-471C-9251-8AFBD01D6982}" type="pres">
      <dgm:prSet presAssocID="{A7F60AB2-C85F-4215-8C9E-FF7128B4958F}" presName="extraNode" presStyleLbl="node1" presStyleIdx="0" presStyleCnt="6"/>
      <dgm:spPr/>
    </dgm:pt>
    <dgm:pt modelId="{702877AB-9CD5-484F-8BC2-ACB5D06ECDAB}" type="pres">
      <dgm:prSet presAssocID="{A7F60AB2-C85F-4215-8C9E-FF7128B4958F}" presName="dstNode" presStyleLbl="node1" presStyleIdx="0" presStyleCnt="6"/>
      <dgm:spPr/>
    </dgm:pt>
    <dgm:pt modelId="{55F7AEE6-11F1-478B-8A25-0F9CD164A425}" type="pres">
      <dgm:prSet presAssocID="{EDA11B13-CF46-4F3F-9F2D-E7E3F15CF4F9}" presName="text_1" presStyleLbl="node1" presStyleIdx="0" presStyleCnt="6" custScaleX="824" custLinFactNeighborX="-60445" custLinFactNeighborY="-2582">
        <dgm:presLayoutVars>
          <dgm:bulletEnabled val="1"/>
        </dgm:presLayoutVars>
      </dgm:prSet>
      <dgm:spPr/>
    </dgm:pt>
    <dgm:pt modelId="{8417D0FF-4496-4BD0-9384-0932CF214615}" type="pres">
      <dgm:prSet presAssocID="{EDA11B13-CF46-4F3F-9F2D-E7E3F15CF4F9}" presName="accent_1" presStyleCnt="0"/>
      <dgm:spPr/>
    </dgm:pt>
    <dgm:pt modelId="{CE57AA8C-6DA3-4932-A2A4-7B53026941B4}" type="pres">
      <dgm:prSet presAssocID="{EDA11B13-CF46-4F3F-9F2D-E7E3F15CF4F9}" presName="accentRepeatNode" presStyleLbl="solidFgAcc1" presStyleIdx="0" presStyleCnt="6"/>
      <dgm:spPr>
        <a:solidFill>
          <a:srgbClr val="427EE7"/>
        </a:solidFill>
      </dgm:spPr>
    </dgm:pt>
    <dgm:pt modelId="{8965E0A3-2B79-4837-8845-06699DF4A1D4}" type="pres">
      <dgm:prSet presAssocID="{4694F283-5CC9-472C-9A85-73B440E20440}" presName="text_2" presStyleLbl="node1" presStyleIdx="1" presStyleCnt="6" custFlipHor="1" custScaleX="865" custLinFactNeighborX="-66152" custLinFactNeighborY="11619">
        <dgm:presLayoutVars>
          <dgm:bulletEnabled val="1"/>
        </dgm:presLayoutVars>
      </dgm:prSet>
      <dgm:spPr/>
    </dgm:pt>
    <dgm:pt modelId="{67C07F2E-07EC-4854-8F51-A3C43555EECC}" type="pres">
      <dgm:prSet presAssocID="{4694F283-5CC9-472C-9A85-73B440E20440}" presName="accent_2" presStyleCnt="0"/>
      <dgm:spPr/>
    </dgm:pt>
    <dgm:pt modelId="{E022E5CE-7F63-4A95-B0AF-7FDFE5F04A7A}" type="pres">
      <dgm:prSet presAssocID="{4694F283-5CC9-472C-9A85-73B440E20440}" presName="accentRepeatNode" presStyleLbl="solidFgAcc1" presStyleIdx="1" presStyleCnt="6"/>
      <dgm:spPr>
        <a:solidFill>
          <a:srgbClr val="5087ED"/>
        </a:solidFill>
      </dgm:spPr>
    </dgm:pt>
    <dgm:pt modelId="{7A51434D-9597-4DB7-B08E-4108B875ADD4}" type="pres">
      <dgm:prSet presAssocID="{F067B918-9747-4F2C-9562-E61CCFFD743C}" presName="text_3" presStyleLbl="node1" presStyleIdx="2" presStyleCnt="6" custScaleX="927" custLinFactNeighborX="-69992" custLinFactNeighborY="4689">
        <dgm:presLayoutVars>
          <dgm:bulletEnabled val="1"/>
        </dgm:presLayoutVars>
      </dgm:prSet>
      <dgm:spPr/>
    </dgm:pt>
    <dgm:pt modelId="{B4230F34-2FC1-4833-B539-E0AD87C906FE}" type="pres">
      <dgm:prSet presAssocID="{F067B918-9747-4F2C-9562-E61CCFFD743C}" presName="accent_3" presStyleCnt="0"/>
      <dgm:spPr/>
    </dgm:pt>
    <dgm:pt modelId="{23DAE149-FAA7-4E6A-8A88-E3D93E2B52FC}" type="pres">
      <dgm:prSet presAssocID="{F067B918-9747-4F2C-9562-E61CCFFD743C}" presName="accentRepeatNode" presStyleLbl="solidFgAcc1" presStyleIdx="2" presStyleCnt="6"/>
      <dgm:spPr>
        <a:solidFill>
          <a:srgbClr val="5E8FF2"/>
        </a:solidFill>
      </dgm:spPr>
    </dgm:pt>
    <dgm:pt modelId="{AE1816EB-A137-4FDF-9F98-82F60B0F0D3B}" type="pres">
      <dgm:prSet presAssocID="{EF93110A-D820-4FED-ADF8-D54D40714018}" presName="text_4" presStyleLbl="node1" presStyleIdx="3" presStyleCnt="6" custScaleX="865" custLinFactNeighborX="-71090" custLinFactNeighborY="-947">
        <dgm:presLayoutVars>
          <dgm:bulletEnabled val="1"/>
        </dgm:presLayoutVars>
      </dgm:prSet>
      <dgm:spPr/>
    </dgm:pt>
    <dgm:pt modelId="{A0EF6659-8ED9-42A0-8F7D-FDE7649862CC}" type="pres">
      <dgm:prSet presAssocID="{EF93110A-D820-4FED-ADF8-D54D40714018}" presName="accent_4" presStyleCnt="0"/>
      <dgm:spPr/>
    </dgm:pt>
    <dgm:pt modelId="{886E0E04-8525-4819-A905-AF14250DF1BF}" type="pres">
      <dgm:prSet presAssocID="{EF93110A-D820-4FED-ADF8-D54D40714018}" presName="accentRepeatNode" presStyleLbl="solidFgAcc1" presStyleIdx="3" presStyleCnt="6"/>
      <dgm:spPr>
        <a:solidFill>
          <a:srgbClr val="6D99F6"/>
        </a:solidFill>
      </dgm:spPr>
    </dgm:pt>
    <dgm:pt modelId="{043112AF-9D20-4149-BE1E-5CCD4E74C00A}" type="pres">
      <dgm:prSet presAssocID="{54B34846-B75F-4C8D-A591-C90AF88BF9A7}" presName="text_5" presStyleLbl="node1" presStyleIdx="4" presStyleCnt="6" custScaleX="857" custLinFactNeighborX="-69818" custLinFactNeighborY="-4735">
        <dgm:presLayoutVars>
          <dgm:bulletEnabled val="1"/>
        </dgm:presLayoutVars>
      </dgm:prSet>
      <dgm:spPr/>
    </dgm:pt>
    <dgm:pt modelId="{53C58D41-D5F5-4745-9AE9-7892CAA4605D}" type="pres">
      <dgm:prSet presAssocID="{54B34846-B75F-4C8D-A591-C90AF88BF9A7}" presName="accent_5" presStyleCnt="0"/>
      <dgm:spPr/>
    </dgm:pt>
    <dgm:pt modelId="{821F15FB-5463-416B-9F25-4D798B4C2877}" type="pres">
      <dgm:prSet presAssocID="{54B34846-B75F-4C8D-A591-C90AF88BF9A7}" presName="accentRepeatNode" presStyleLbl="solidFgAcc1" presStyleIdx="4" presStyleCnt="6"/>
      <dgm:spPr>
        <a:solidFill>
          <a:srgbClr val="7DA3FA"/>
        </a:solidFill>
      </dgm:spPr>
    </dgm:pt>
    <dgm:pt modelId="{931DE72A-D15C-414F-AC56-946A631A3DF0}" type="pres">
      <dgm:prSet presAssocID="{D31178B9-4276-4A76-8582-320636D529A7}" presName="text_6" presStyleLbl="node1" presStyleIdx="5" presStyleCnt="6" custScaleX="831" custLinFactNeighborX="-66290" custLinFactNeighborY="-11364">
        <dgm:presLayoutVars>
          <dgm:bulletEnabled val="1"/>
        </dgm:presLayoutVars>
      </dgm:prSet>
      <dgm:spPr/>
    </dgm:pt>
    <dgm:pt modelId="{C96AF6BB-7D41-44D5-9574-4E6A761F640F}" type="pres">
      <dgm:prSet presAssocID="{D31178B9-4276-4A76-8582-320636D529A7}" presName="accent_6" presStyleCnt="0"/>
      <dgm:spPr/>
    </dgm:pt>
    <dgm:pt modelId="{7089DC39-AC82-4E5A-90C7-8B8B163597F8}" type="pres">
      <dgm:prSet presAssocID="{D31178B9-4276-4A76-8582-320636D529A7}" presName="accentRepeatNode" presStyleLbl="solidFgAcc1" presStyleIdx="5" presStyleCnt="6"/>
      <dgm:spPr>
        <a:solidFill>
          <a:srgbClr val="8EADFD"/>
        </a:solidFill>
      </dgm:spPr>
    </dgm:pt>
  </dgm:ptLst>
  <dgm:cxnLst>
    <dgm:cxn modelId="{C439F431-D9F0-475B-BDB9-459189B7B95C}" type="presOf" srcId="{7D88ADD0-47D3-4987-AFA3-ACA755DEBE2D}" destId="{45459053-3345-4B4D-92B0-C13EF42404B6}" srcOrd="0" destOrd="0" presId="urn:microsoft.com/office/officeart/2008/layout/VerticalCurvedList"/>
    <dgm:cxn modelId="{2B12143C-041A-4EDC-B5F8-D8363CD41E6E}" type="presOf" srcId="{F067B918-9747-4F2C-9562-E61CCFFD743C}" destId="{7A51434D-9597-4DB7-B08E-4108B875ADD4}" srcOrd="0" destOrd="0" presId="urn:microsoft.com/office/officeart/2008/layout/VerticalCurvedList"/>
    <dgm:cxn modelId="{E150165D-EAB9-45E0-8914-E68914D3B431}" type="presOf" srcId="{EF93110A-D820-4FED-ADF8-D54D40714018}" destId="{AE1816EB-A137-4FDF-9F98-82F60B0F0D3B}" srcOrd="0" destOrd="0" presId="urn:microsoft.com/office/officeart/2008/layout/VerticalCurvedList"/>
    <dgm:cxn modelId="{CD78855F-B119-4930-BD5D-B162E4E95DF5}" srcId="{A7F60AB2-C85F-4215-8C9E-FF7128B4958F}" destId="{EDA11B13-CF46-4F3F-9F2D-E7E3F15CF4F9}" srcOrd="0" destOrd="0" parTransId="{A9401B55-1583-43FE-919B-E4EC9241F1E8}" sibTransId="{7D88ADD0-47D3-4987-AFA3-ACA755DEBE2D}"/>
    <dgm:cxn modelId="{432B1057-B5E7-4FC9-9589-6AD1CB237D4A}" type="presOf" srcId="{4694F283-5CC9-472C-9A85-73B440E20440}" destId="{8965E0A3-2B79-4837-8845-06699DF4A1D4}" srcOrd="0" destOrd="0" presId="urn:microsoft.com/office/officeart/2008/layout/VerticalCurvedList"/>
    <dgm:cxn modelId="{1B7BE28A-476A-403D-915F-333CC7487E25}" srcId="{A7F60AB2-C85F-4215-8C9E-FF7128B4958F}" destId="{EF93110A-D820-4FED-ADF8-D54D40714018}" srcOrd="3" destOrd="0" parTransId="{5CEB6015-EDE7-44F0-8750-44F26E45F400}" sibTransId="{0EF951B7-4248-462B-ADD9-173363801969}"/>
    <dgm:cxn modelId="{B659658E-122B-4C02-A13D-6F832988C5F5}" type="presOf" srcId="{EDA11B13-CF46-4F3F-9F2D-E7E3F15CF4F9}" destId="{55F7AEE6-11F1-478B-8A25-0F9CD164A425}" srcOrd="0" destOrd="0" presId="urn:microsoft.com/office/officeart/2008/layout/VerticalCurvedList"/>
    <dgm:cxn modelId="{E6FC3E93-22E4-4D08-AD5F-27256940834C}" srcId="{A7F60AB2-C85F-4215-8C9E-FF7128B4958F}" destId="{54B34846-B75F-4C8D-A591-C90AF88BF9A7}" srcOrd="4" destOrd="0" parTransId="{EB4541AC-56B4-42C9-968F-0D352C3C6A6E}" sibTransId="{155E9BCA-AAEA-4F0A-837F-1468EA954EC4}"/>
    <dgm:cxn modelId="{CFD0DD98-E90D-47F9-8FD7-43DD38029959}" srcId="{A7F60AB2-C85F-4215-8C9E-FF7128B4958F}" destId="{F067B918-9747-4F2C-9562-E61CCFFD743C}" srcOrd="2" destOrd="0" parTransId="{F870ED13-A06E-4466-BB6D-E0C7761F15D6}" sibTransId="{12DE6233-0228-4F08-8998-D825B2C00266}"/>
    <dgm:cxn modelId="{8CF737A1-9C3A-4068-B2EA-3E7835960986}" type="presOf" srcId="{D31178B9-4276-4A76-8582-320636D529A7}" destId="{931DE72A-D15C-414F-AC56-946A631A3DF0}" srcOrd="0" destOrd="0" presId="urn:microsoft.com/office/officeart/2008/layout/VerticalCurvedList"/>
    <dgm:cxn modelId="{FAF105BC-2DE5-4F77-A836-FC5886E71839}" srcId="{A7F60AB2-C85F-4215-8C9E-FF7128B4958F}" destId="{D31178B9-4276-4A76-8582-320636D529A7}" srcOrd="5" destOrd="0" parTransId="{F64B2EAB-58F3-4022-AD48-4B4EC9274A5B}" sibTransId="{9BB4E050-1DF4-4B6E-8960-54BB89432F25}"/>
    <dgm:cxn modelId="{33F4A5CA-9731-49CB-8AFC-9A06CF46B081}" srcId="{A7F60AB2-C85F-4215-8C9E-FF7128B4958F}" destId="{4694F283-5CC9-472C-9A85-73B440E20440}" srcOrd="1" destOrd="0" parTransId="{F5DE11F4-E9D6-45D9-888A-EEC31463AFC7}" sibTransId="{CF943C6A-0A6E-47F4-9977-837F217C100D}"/>
    <dgm:cxn modelId="{50FB1CEF-B09A-4E61-971E-95163836894B}" type="presOf" srcId="{A7F60AB2-C85F-4215-8C9E-FF7128B4958F}" destId="{96DCB5A4-5567-45C4-83B5-F79EA1137C86}" srcOrd="0" destOrd="0" presId="urn:microsoft.com/office/officeart/2008/layout/VerticalCurvedList"/>
    <dgm:cxn modelId="{AD1508FA-B6BB-42EE-97D7-FEC1C0629FBF}" type="presOf" srcId="{54B34846-B75F-4C8D-A591-C90AF88BF9A7}" destId="{043112AF-9D20-4149-BE1E-5CCD4E74C00A}" srcOrd="0" destOrd="0" presId="urn:microsoft.com/office/officeart/2008/layout/VerticalCurvedList"/>
    <dgm:cxn modelId="{97BC15EF-E80C-40B4-8C1F-47527EFCD52D}" type="presParOf" srcId="{96DCB5A4-5567-45C4-83B5-F79EA1137C86}" destId="{BE3911E2-B75A-40B4-A727-34278A24B6E3}" srcOrd="0" destOrd="0" presId="urn:microsoft.com/office/officeart/2008/layout/VerticalCurvedList"/>
    <dgm:cxn modelId="{740A17E8-93E7-4C4D-9655-2D3C1660093E}" type="presParOf" srcId="{BE3911E2-B75A-40B4-A727-34278A24B6E3}" destId="{C37EA42D-7B49-44D1-B1AA-02BAD1A661FE}" srcOrd="0" destOrd="0" presId="urn:microsoft.com/office/officeart/2008/layout/VerticalCurvedList"/>
    <dgm:cxn modelId="{CFD455D6-3D11-4021-99F9-B482144F10FE}" type="presParOf" srcId="{C37EA42D-7B49-44D1-B1AA-02BAD1A661FE}" destId="{27A2CC1B-2A16-483C-BE14-246F478CEE6C}" srcOrd="0" destOrd="0" presId="urn:microsoft.com/office/officeart/2008/layout/VerticalCurvedList"/>
    <dgm:cxn modelId="{F19CC39E-6D79-4F27-9DBB-A1092EF4C602}" type="presParOf" srcId="{C37EA42D-7B49-44D1-B1AA-02BAD1A661FE}" destId="{45459053-3345-4B4D-92B0-C13EF42404B6}" srcOrd="1" destOrd="0" presId="urn:microsoft.com/office/officeart/2008/layout/VerticalCurvedList"/>
    <dgm:cxn modelId="{D6165759-8943-4894-BD4E-1D056F60DA7B}" type="presParOf" srcId="{C37EA42D-7B49-44D1-B1AA-02BAD1A661FE}" destId="{1C6421FD-9790-471C-9251-8AFBD01D6982}" srcOrd="2" destOrd="0" presId="urn:microsoft.com/office/officeart/2008/layout/VerticalCurvedList"/>
    <dgm:cxn modelId="{9EDD6388-1E77-4608-921A-F5005CB564AB}" type="presParOf" srcId="{C37EA42D-7B49-44D1-B1AA-02BAD1A661FE}" destId="{702877AB-9CD5-484F-8BC2-ACB5D06ECDAB}" srcOrd="3" destOrd="0" presId="urn:microsoft.com/office/officeart/2008/layout/VerticalCurvedList"/>
    <dgm:cxn modelId="{336D38EE-FE29-4846-A989-3C750A09CFEB}" type="presParOf" srcId="{BE3911E2-B75A-40B4-A727-34278A24B6E3}" destId="{55F7AEE6-11F1-478B-8A25-0F9CD164A425}" srcOrd="1" destOrd="0" presId="urn:microsoft.com/office/officeart/2008/layout/VerticalCurvedList"/>
    <dgm:cxn modelId="{9A653568-4D64-4AC9-8535-7BB030A86E53}" type="presParOf" srcId="{BE3911E2-B75A-40B4-A727-34278A24B6E3}" destId="{8417D0FF-4496-4BD0-9384-0932CF214615}" srcOrd="2" destOrd="0" presId="urn:microsoft.com/office/officeart/2008/layout/VerticalCurvedList"/>
    <dgm:cxn modelId="{A1491D17-DAAA-4CF5-94BC-73CD1806CBC3}" type="presParOf" srcId="{8417D0FF-4496-4BD0-9384-0932CF214615}" destId="{CE57AA8C-6DA3-4932-A2A4-7B53026941B4}" srcOrd="0" destOrd="0" presId="urn:microsoft.com/office/officeart/2008/layout/VerticalCurvedList"/>
    <dgm:cxn modelId="{68759E7F-C19A-4C36-87DB-A0841B701492}" type="presParOf" srcId="{BE3911E2-B75A-40B4-A727-34278A24B6E3}" destId="{8965E0A3-2B79-4837-8845-06699DF4A1D4}" srcOrd="3" destOrd="0" presId="urn:microsoft.com/office/officeart/2008/layout/VerticalCurvedList"/>
    <dgm:cxn modelId="{0E554AFA-CFB4-4BCC-B59C-C6DD79EF0E4A}" type="presParOf" srcId="{BE3911E2-B75A-40B4-A727-34278A24B6E3}" destId="{67C07F2E-07EC-4854-8F51-A3C43555EECC}" srcOrd="4" destOrd="0" presId="urn:microsoft.com/office/officeart/2008/layout/VerticalCurvedList"/>
    <dgm:cxn modelId="{63F28B13-D344-4AFC-AFF7-9205BC6A4052}" type="presParOf" srcId="{67C07F2E-07EC-4854-8F51-A3C43555EECC}" destId="{E022E5CE-7F63-4A95-B0AF-7FDFE5F04A7A}" srcOrd="0" destOrd="0" presId="urn:microsoft.com/office/officeart/2008/layout/VerticalCurvedList"/>
    <dgm:cxn modelId="{76C18FA6-187C-4653-A6A7-A5C47EBDF792}" type="presParOf" srcId="{BE3911E2-B75A-40B4-A727-34278A24B6E3}" destId="{7A51434D-9597-4DB7-B08E-4108B875ADD4}" srcOrd="5" destOrd="0" presId="urn:microsoft.com/office/officeart/2008/layout/VerticalCurvedList"/>
    <dgm:cxn modelId="{18390A51-B503-4BA2-99F8-7DF905ADA914}" type="presParOf" srcId="{BE3911E2-B75A-40B4-A727-34278A24B6E3}" destId="{B4230F34-2FC1-4833-B539-E0AD87C906FE}" srcOrd="6" destOrd="0" presId="urn:microsoft.com/office/officeart/2008/layout/VerticalCurvedList"/>
    <dgm:cxn modelId="{DB71CBE9-3232-4661-A99A-92E7D15C6D5C}" type="presParOf" srcId="{B4230F34-2FC1-4833-B539-E0AD87C906FE}" destId="{23DAE149-FAA7-4E6A-8A88-E3D93E2B52FC}" srcOrd="0" destOrd="0" presId="urn:microsoft.com/office/officeart/2008/layout/VerticalCurvedList"/>
    <dgm:cxn modelId="{8E187106-36BD-49F7-8544-8ED681D34D0F}" type="presParOf" srcId="{BE3911E2-B75A-40B4-A727-34278A24B6E3}" destId="{AE1816EB-A137-4FDF-9F98-82F60B0F0D3B}" srcOrd="7" destOrd="0" presId="urn:microsoft.com/office/officeart/2008/layout/VerticalCurvedList"/>
    <dgm:cxn modelId="{6D7D790D-6050-4C2D-A335-D368E2DCC4F4}" type="presParOf" srcId="{BE3911E2-B75A-40B4-A727-34278A24B6E3}" destId="{A0EF6659-8ED9-42A0-8F7D-FDE7649862CC}" srcOrd="8" destOrd="0" presId="urn:microsoft.com/office/officeart/2008/layout/VerticalCurvedList"/>
    <dgm:cxn modelId="{221E1DF9-C4D2-4C4E-8441-B5602EB03B5A}" type="presParOf" srcId="{A0EF6659-8ED9-42A0-8F7D-FDE7649862CC}" destId="{886E0E04-8525-4819-A905-AF14250DF1BF}" srcOrd="0" destOrd="0" presId="urn:microsoft.com/office/officeart/2008/layout/VerticalCurvedList"/>
    <dgm:cxn modelId="{D854CCD7-A08D-465B-B7C1-EFCF9D3A171E}" type="presParOf" srcId="{BE3911E2-B75A-40B4-A727-34278A24B6E3}" destId="{043112AF-9D20-4149-BE1E-5CCD4E74C00A}" srcOrd="9" destOrd="0" presId="urn:microsoft.com/office/officeart/2008/layout/VerticalCurvedList"/>
    <dgm:cxn modelId="{B4B21F56-D877-4EDF-9C5F-2AF1C0C491CA}" type="presParOf" srcId="{BE3911E2-B75A-40B4-A727-34278A24B6E3}" destId="{53C58D41-D5F5-4745-9AE9-7892CAA4605D}" srcOrd="10" destOrd="0" presId="urn:microsoft.com/office/officeart/2008/layout/VerticalCurvedList"/>
    <dgm:cxn modelId="{43713292-B055-4BBA-A1D9-4BCC23A41616}" type="presParOf" srcId="{53C58D41-D5F5-4745-9AE9-7892CAA4605D}" destId="{821F15FB-5463-416B-9F25-4D798B4C2877}" srcOrd="0" destOrd="0" presId="urn:microsoft.com/office/officeart/2008/layout/VerticalCurvedList"/>
    <dgm:cxn modelId="{E2234B65-6B0D-4A02-999B-4161F28EEE11}" type="presParOf" srcId="{BE3911E2-B75A-40B4-A727-34278A24B6E3}" destId="{931DE72A-D15C-414F-AC56-946A631A3DF0}" srcOrd="11" destOrd="0" presId="urn:microsoft.com/office/officeart/2008/layout/VerticalCurvedList"/>
    <dgm:cxn modelId="{7409B861-D128-4DC2-B0D6-B3E68BE97885}" type="presParOf" srcId="{BE3911E2-B75A-40B4-A727-34278A24B6E3}" destId="{C96AF6BB-7D41-44D5-9574-4E6A761F640F}" srcOrd="12" destOrd="0" presId="urn:microsoft.com/office/officeart/2008/layout/VerticalCurvedList"/>
    <dgm:cxn modelId="{D171BCC5-74E4-41F5-B294-DA566054E20D}" type="presParOf" srcId="{C96AF6BB-7D41-44D5-9574-4E6A761F640F}" destId="{7089DC39-AC82-4E5A-90C7-8B8B163597F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4071119"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291742" y="189657"/>
          <a:ext cx="5756374" cy="379170"/>
        </a:xfrm>
        <a:prstGeom prst="rect">
          <a:avLst/>
        </a:prstGeom>
        <a:solidFill>
          <a:srgbClr val="427EE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35560" rIns="35560" bIns="35560" numCol="1" spcCol="1270" anchor="ctr" anchorCtr="0">
          <a:noAutofit/>
        </a:bodyPr>
        <a:lstStyle/>
        <a:p>
          <a:pPr marL="0" lvl="0" indent="0" algn="l" defTabSz="622300">
            <a:lnSpc>
              <a:spcPct val="90000"/>
            </a:lnSpc>
            <a:spcBef>
              <a:spcPct val="0"/>
            </a:spcBef>
            <a:spcAft>
              <a:spcPct val="35000"/>
            </a:spcAft>
            <a:buNone/>
          </a:pPr>
          <a:r>
            <a:rPr lang="nl-BE" sz="1400" kern="1200" dirty="0" err="1"/>
            <a:t>Chapter</a:t>
          </a:r>
          <a:r>
            <a:rPr lang="nl-BE" sz="1400" kern="1200" dirty="0"/>
            <a:t> 1: </a:t>
          </a:r>
          <a:r>
            <a:rPr lang="en-US" sz="1400" i="1" kern="1200" dirty="0">
              <a:solidFill>
                <a:srgbClr val="FFFFFF"/>
              </a:solidFill>
              <a:latin typeface="Arial"/>
              <a:ea typeface="+mn-ea"/>
              <a:cs typeface="+mn-cs"/>
              <a:sym typeface="Arial"/>
            </a:rPr>
            <a:t>The terms Telemedicine and </a:t>
          </a:r>
          <a:r>
            <a:rPr lang="en-US" sz="1400" i="1" kern="1200" dirty="0" err="1">
              <a:solidFill>
                <a:srgbClr val="FFFFFF"/>
              </a:solidFill>
              <a:latin typeface="Arial"/>
              <a:ea typeface="+mn-ea"/>
              <a:cs typeface="+mn-cs"/>
              <a:sym typeface="Arial"/>
            </a:rPr>
            <a:t>Telegenetics</a:t>
          </a:r>
          <a:endParaRPr lang="nl-BE" sz="1400" i="1" kern="1200" dirty="0">
            <a:solidFill>
              <a:srgbClr val="FFFFFF"/>
            </a:solidFill>
            <a:latin typeface="Arial"/>
            <a:ea typeface="+mn-ea"/>
            <a:cs typeface="+mn-cs"/>
          </a:endParaRPr>
        </a:p>
      </dsp:txBody>
      <dsp:txXfrm>
        <a:off x="291742" y="189657"/>
        <a:ext cx="5756374" cy="379170"/>
      </dsp:txXfrm>
    </dsp:sp>
    <dsp:sp modelId="{CE57AA8C-6DA3-4932-A2A4-7B53026941B4}">
      <dsp:nvSpPr>
        <dsp:cNvPr id="0" name=""/>
        <dsp:cNvSpPr/>
      </dsp:nvSpPr>
      <dsp:spPr>
        <a:xfrm>
          <a:off x="54761" y="142260"/>
          <a:ext cx="473962" cy="47396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a:off x="603636" y="758340"/>
          <a:ext cx="5444481" cy="379170"/>
        </a:xfrm>
        <a:prstGeom prst="rect">
          <a:avLst/>
        </a:prstGeom>
        <a:solidFill>
          <a:srgbClr val="5087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35560" rIns="35560" bIns="35560" numCol="1" spcCol="1270" anchor="ctr" anchorCtr="0">
          <a:noAutofit/>
        </a:bodyPr>
        <a:lstStyle/>
        <a:p>
          <a:pPr marL="0" lvl="0" indent="0" algn="l" defTabSz="622300">
            <a:lnSpc>
              <a:spcPct val="90000"/>
            </a:lnSpc>
            <a:spcBef>
              <a:spcPct val="0"/>
            </a:spcBef>
            <a:spcAft>
              <a:spcPct val="35000"/>
            </a:spcAft>
            <a:buNone/>
          </a:pPr>
          <a:r>
            <a:rPr lang="nl-BE" sz="1400" kern="1200" dirty="0" err="1"/>
            <a:t>Chapter</a:t>
          </a:r>
          <a:r>
            <a:rPr lang="nl-BE" sz="1400" kern="1200" dirty="0"/>
            <a:t> 2: </a:t>
          </a:r>
          <a:r>
            <a:rPr lang="en-US" sz="1400" i="1" kern="1200" dirty="0">
              <a:solidFill>
                <a:srgbClr val="FFFFFF"/>
              </a:solidFill>
              <a:latin typeface="Arial"/>
              <a:ea typeface="+mn-ea"/>
              <a:cs typeface="+mn-cs"/>
              <a:sym typeface="Arial"/>
            </a:rPr>
            <a:t>Obstacles in accessing GC </a:t>
          </a:r>
          <a:endParaRPr lang="nl-BE" sz="1400" i="1" kern="1200" dirty="0">
            <a:solidFill>
              <a:srgbClr val="FFFFFF"/>
            </a:solidFill>
            <a:latin typeface="Arial"/>
            <a:ea typeface="+mn-ea"/>
            <a:cs typeface="+mn-cs"/>
          </a:endParaRPr>
        </a:p>
      </dsp:txBody>
      <dsp:txXfrm>
        <a:off x="603636" y="758340"/>
        <a:ext cx="5444481" cy="379170"/>
      </dsp:txXfrm>
    </dsp:sp>
    <dsp:sp modelId="{E022E5CE-7F63-4A95-B0AF-7FDFE5F04A7A}">
      <dsp:nvSpPr>
        <dsp:cNvPr id="0" name=""/>
        <dsp:cNvSpPr/>
      </dsp:nvSpPr>
      <dsp:spPr>
        <a:xfrm>
          <a:off x="366654" y="710944"/>
          <a:ext cx="473962" cy="473962"/>
        </a:xfrm>
        <a:prstGeom prst="ellipse">
          <a:avLst/>
        </a:prstGeom>
        <a:solidFill>
          <a:schemeClr val="lt1">
            <a:hueOff val="0"/>
            <a:satOff val="0"/>
            <a:lumOff val="0"/>
            <a:alphaOff val="0"/>
          </a:schemeClr>
        </a:solidFill>
        <a:ln w="25400" cap="flat" cmpd="sng" algn="ctr">
          <a:solidFill>
            <a:schemeClr val="accent3">
              <a:shade val="80000"/>
              <a:hueOff val="70973"/>
              <a:satOff val="4492"/>
              <a:lumOff val="4587"/>
              <a:alphaOff val="0"/>
            </a:schemeClr>
          </a:solidFill>
          <a:prstDash val="solid"/>
        </a:ln>
        <a:effectLst/>
      </dsp:spPr>
      <dsp:style>
        <a:lnRef idx="2">
          <a:scrgbClr r="0" g="0" b="0"/>
        </a:lnRef>
        <a:fillRef idx="1">
          <a:scrgbClr r="0" g="0" b="0"/>
        </a:fillRef>
        <a:effectRef idx="0">
          <a:scrgbClr r="0" g="0" b="0"/>
        </a:effectRef>
        <a:fontRef idx="minor"/>
      </dsp:style>
    </dsp:sp>
    <dsp:sp modelId="{5804FE6B-C7F2-4678-BD25-762790665EE1}">
      <dsp:nvSpPr>
        <dsp:cNvPr id="0" name=""/>
        <dsp:cNvSpPr/>
      </dsp:nvSpPr>
      <dsp:spPr>
        <a:xfrm>
          <a:off x="746257" y="1327024"/>
          <a:ext cx="5301859" cy="379170"/>
        </a:xfrm>
        <a:prstGeom prst="rect">
          <a:avLst/>
        </a:prstGeom>
        <a:solidFill>
          <a:srgbClr val="5E8F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35560" rIns="35560" bIns="35560" numCol="1" spcCol="1270" anchor="ctr" anchorCtr="0">
          <a:noAutofit/>
        </a:bodyPr>
        <a:lstStyle/>
        <a:p>
          <a:pPr marL="0" lvl="0" indent="0" algn="l" defTabSz="622300">
            <a:lnSpc>
              <a:spcPct val="90000"/>
            </a:lnSpc>
            <a:spcBef>
              <a:spcPct val="0"/>
            </a:spcBef>
            <a:spcAft>
              <a:spcPct val="35000"/>
            </a:spcAft>
            <a:buNone/>
          </a:pPr>
          <a:r>
            <a:rPr lang="nl-BE" sz="1400" kern="1200" dirty="0" err="1"/>
            <a:t>Chapter</a:t>
          </a:r>
          <a:r>
            <a:rPr lang="nl-BE" sz="1400" kern="1200" dirty="0"/>
            <a:t> 3: </a:t>
          </a:r>
          <a:r>
            <a:rPr lang="en-US" sz="1400" i="1" kern="1200" dirty="0">
              <a:solidFill>
                <a:srgbClr val="FFFFFF"/>
              </a:solidFill>
              <a:latin typeface="Arial"/>
              <a:ea typeface="+mn-ea"/>
              <a:cs typeface="+mn-cs"/>
              <a:sym typeface="Arial"/>
            </a:rPr>
            <a:t>The benefits of </a:t>
          </a:r>
          <a:r>
            <a:rPr lang="en-US" sz="1400" i="1" kern="1200" dirty="0" err="1">
              <a:solidFill>
                <a:srgbClr val="FFFFFF"/>
              </a:solidFill>
              <a:latin typeface="Arial"/>
              <a:ea typeface="+mn-ea"/>
              <a:cs typeface="+mn-cs"/>
              <a:sym typeface="Arial"/>
            </a:rPr>
            <a:t>Telegenetics</a:t>
          </a:r>
          <a:endParaRPr lang="nl-BE" sz="1400" i="1" kern="1200" dirty="0">
            <a:solidFill>
              <a:srgbClr val="FFFFFF"/>
            </a:solidFill>
            <a:latin typeface="Arial"/>
            <a:ea typeface="+mn-ea"/>
            <a:cs typeface="+mn-cs"/>
          </a:endParaRPr>
        </a:p>
      </dsp:txBody>
      <dsp:txXfrm>
        <a:off x="746257" y="1327024"/>
        <a:ext cx="5301859" cy="379170"/>
      </dsp:txXfrm>
    </dsp:sp>
    <dsp:sp modelId="{28B0B33F-8BC8-4669-8342-9B326900432C}">
      <dsp:nvSpPr>
        <dsp:cNvPr id="0" name=""/>
        <dsp:cNvSpPr/>
      </dsp:nvSpPr>
      <dsp:spPr>
        <a:xfrm>
          <a:off x="509276" y="1279627"/>
          <a:ext cx="473962" cy="473962"/>
        </a:xfrm>
        <a:prstGeom prst="ellipse">
          <a:avLst/>
        </a:prstGeom>
        <a:solidFill>
          <a:schemeClr val="lt1">
            <a:hueOff val="0"/>
            <a:satOff val="0"/>
            <a:lumOff val="0"/>
            <a:alphaOff val="0"/>
          </a:schemeClr>
        </a:solidFill>
        <a:ln w="25400" cap="flat" cmpd="sng" algn="ctr">
          <a:solidFill>
            <a:schemeClr val="accent3">
              <a:shade val="80000"/>
              <a:hueOff val="141946"/>
              <a:satOff val="8984"/>
              <a:lumOff val="9173"/>
              <a:alphaOff val="0"/>
            </a:schemeClr>
          </a:solidFill>
          <a:prstDash val="solid"/>
        </a:ln>
        <a:effectLst/>
      </dsp:spPr>
      <dsp:style>
        <a:lnRef idx="2">
          <a:scrgbClr r="0" g="0" b="0"/>
        </a:lnRef>
        <a:fillRef idx="1">
          <a:scrgbClr r="0" g="0" b="0"/>
        </a:fillRef>
        <a:effectRef idx="0">
          <a:scrgbClr r="0" g="0" b="0"/>
        </a:effectRef>
        <a:fontRef idx="minor"/>
      </dsp:style>
    </dsp:sp>
    <dsp:sp modelId="{C3DE3ACF-448E-426A-B972-861A08E15497}">
      <dsp:nvSpPr>
        <dsp:cNvPr id="0" name=""/>
        <dsp:cNvSpPr/>
      </dsp:nvSpPr>
      <dsp:spPr>
        <a:xfrm>
          <a:off x="746257" y="1895347"/>
          <a:ext cx="5301859" cy="379170"/>
        </a:xfrm>
        <a:prstGeom prst="rect">
          <a:avLst/>
        </a:prstGeom>
        <a:solidFill>
          <a:srgbClr val="6D99F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35560" rIns="35560" bIns="35560" numCol="1" spcCol="1270" anchor="ctr" anchorCtr="0">
          <a:noAutofit/>
        </a:bodyPr>
        <a:lstStyle/>
        <a:p>
          <a:pPr marL="0" lvl="0" indent="0" algn="l" defTabSz="622300">
            <a:lnSpc>
              <a:spcPct val="90000"/>
            </a:lnSpc>
            <a:spcBef>
              <a:spcPct val="0"/>
            </a:spcBef>
            <a:spcAft>
              <a:spcPct val="35000"/>
            </a:spcAft>
            <a:buNone/>
          </a:pPr>
          <a:r>
            <a:rPr lang="nl-BE" sz="1400" kern="1200" dirty="0" err="1"/>
            <a:t>Chapter</a:t>
          </a:r>
          <a:r>
            <a:rPr lang="nl-BE" sz="1400" kern="1200" dirty="0"/>
            <a:t> 4: </a:t>
          </a:r>
          <a:r>
            <a:rPr lang="en-US" sz="1400" i="1" kern="1200" dirty="0">
              <a:solidFill>
                <a:srgbClr val="FFFFFF"/>
              </a:solidFill>
              <a:latin typeface="Arial"/>
              <a:ea typeface="+mn-ea"/>
              <a:cs typeface="+mn-cs"/>
              <a:sym typeface="Arial"/>
            </a:rPr>
            <a:t>What to consider in remote GC service?</a:t>
          </a:r>
          <a:endParaRPr lang="nl-BE" sz="1400" i="1" kern="1200" dirty="0">
            <a:solidFill>
              <a:srgbClr val="FFFFFF"/>
            </a:solidFill>
            <a:latin typeface="Arial"/>
            <a:ea typeface="+mn-ea"/>
            <a:cs typeface="+mn-cs"/>
          </a:endParaRPr>
        </a:p>
      </dsp:txBody>
      <dsp:txXfrm>
        <a:off x="746257" y="1895347"/>
        <a:ext cx="5301859" cy="379170"/>
      </dsp:txXfrm>
    </dsp:sp>
    <dsp:sp modelId="{8C2DC1E5-7746-4A00-B02A-524431C13DFA}">
      <dsp:nvSpPr>
        <dsp:cNvPr id="0" name=""/>
        <dsp:cNvSpPr/>
      </dsp:nvSpPr>
      <dsp:spPr>
        <a:xfrm>
          <a:off x="509276" y="1847951"/>
          <a:ext cx="473962" cy="473962"/>
        </a:xfrm>
        <a:prstGeom prst="ellipse">
          <a:avLst/>
        </a:prstGeom>
        <a:solidFill>
          <a:schemeClr val="lt1">
            <a:hueOff val="0"/>
            <a:satOff val="0"/>
            <a:lumOff val="0"/>
            <a:alphaOff val="0"/>
          </a:schemeClr>
        </a:solidFill>
        <a:ln w="25400" cap="flat" cmpd="sng" algn="ctr">
          <a:solidFill>
            <a:schemeClr val="accent3">
              <a:shade val="80000"/>
              <a:hueOff val="212918"/>
              <a:satOff val="13475"/>
              <a:lumOff val="13760"/>
              <a:alphaOff val="0"/>
            </a:schemeClr>
          </a:solidFill>
          <a:prstDash val="solid"/>
        </a:ln>
        <a:effectLst/>
      </dsp:spPr>
      <dsp:style>
        <a:lnRef idx="2">
          <a:scrgbClr r="0" g="0" b="0"/>
        </a:lnRef>
        <a:fillRef idx="1">
          <a:scrgbClr r="0" g="0" b="0"/>
        </a:fillRef>
        <a:effectRef idx="0">
          <a:scrgbClr r="0" g="0" b="0"/>
        </a:effectRef>
        <a:fontRef idx="minor"/>
      </dsp:style>
    </dsp:sp>
    <dsp:sp modelId="{3AAACCC5-45F5-4B89-A04C-6C700D73501B}">
      <dsp:nvSpPr>
        <dsp:cNvPr id="0" name=""/>
        <dsp:cNvSpPr/>
      </dsp:nvSpPr>
      <dsp:spPr>
        <a:xfrm>
          <a:off x="603636" y="2464030"/>
          <a:ext cx="5444481" cy="379170"/>
        </a:xfrm>
        <a:prstGeom prst="rect">
          <a:avLst/>
        </a:prstGeom>
        <a:solidFill>
          <a:srgbClr val="7DA3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35560" rIns="35560" bIns="35560" numCol="1" spcCol="1270" anchor="ctr" anchorCtr="0">
          <a:noAutofit/>
        </a:bodyPr>
        <a:lstStyle/>
        <a:p>
          <a:pPr marL="0" lvl="0" indent="0" algn="l" defTabSz="622300">
            <a:lnSpc>
              <a:spcPct val="90000"/>
            </a:lnSpc>
            <a:spcBef>
              <a:spcPct val="0"/>
            </a:spcBef>
            <a:spcAft>
              <a:spcPct val="35000"/>
            </a:spcAft>
            <a:buNone/>
          </a:pPr>
          <a:r>
            <a:rPr lang="nl-BE" sz="1400" kern="1200" dirty="0" err="1"/>
            <a:t>Chapter</a:t>
          </a:r>
          <a:r>
            <a:rPr lang="nl-BE" sz="1400" kern="1200" dirty="0"/>
            <a:t> 5: </a:t>
          </a:r>
          <a:r>
            <a:rPr lang="en-US" sz="1400" i="1" kern="1200" dirty="0">
              <a:solidFill>
                <a:srgbClr val="FFFFFF"/>
              </a:solidFill>
              <a:latin typeface="Arial"/>
              <a:ea typeface="+mn-ea"/>
              <a:cs typeface="+mn-cs"/>
              <a:sym typeface="Arial"/>
            </a:rPr>
            <a:t>The environment set-up during remote GC</a:t>
          </a:r>
          <a:endParaRPr lang="nl-BE" sz="1400" i="1" kern="1200" dirty="0">
            <a:solidFill>
              <a:srgbClr val="FFFFFF"/>
            </a:solidFill>
            <a:latin typeface="Arial"/>
            <a:ea typeface="+mn-ea"/>
            <a:cs typeface="+mn-cs"/>
          </a:endParaRPr>
        </a:p>
      </dsp:txBody>
      <dsp:txXfrm>
        <a:off x="603636" y="2464030"/>
        <a:ext cx="5444481" cy="379170"/>
      </dsp:txXfrm>
    </dsp:sp>
    <dsp:sp modelId="{270B2444-468A-4540-8CBC-0423DF182E32}">
      <dsp:nvSpPr>
        <dsp:cNvPr id="0" name=""/>
        <dsp:cNvSpPr/>
      </dsp:nvSpPr>
      <dsp:spPr>
        <a:xfrm>
          <a:off x="366654" y="2416634"/>
          <a:ext cx="473962" cy="473962"/>
        </a:xfrm>
        <a:prstGeom prst="ellipse">
          <a:avLst/>
        </a:prstGeom>
        <a:solidFill>
          <a:schemeClr val="lt1">
            <a:hueOff val="0"/>
            <a:satOff val="0"/>
            <a:lumOff val="0"/>
            <a:alphaOff val="0"/>
          </a:schemeClr>
        </a:solidFill>
        <a:ln w="25400" cap="flat" cmpd="sng" algn="ctr">
          <a:solidFill>
            <a:schemeClr val="accent3">
              <a:shade val="80000"/>
              <a:hueOff val="283891"/>
              <a:satOff val="17967"/>
              <a:lumOff val="18346"/>
              <a:alphaOff val="0"/>
            </a:schemeClr>
          </a:solidFill>
          <a:prstDash val="solid"/>
        </a:ln>
        <a:effectLst/>
      </dsp:spPr>
      <dsp:style>
        <a:lnRef idx="2">
          <a:scrgbClr r="0" g="0" b="0"/>
        </a:lnRef>
        <a:fillRef idx="1">
          <a:scrgbClr r="0" g="0" b="0"/>
        </a:fillRef>
        <a:effectRef idx="0">
          <a:scrgbClr r="0" g="0" b="0"/>
        </a:effectRef>
        <a:fontRef idx="minor"/>
      </dsp:style>
    </dsp:sp>
    <dsp:sp modelId="{D42E593E-6C4B-4484-B553-A5571613B45F}">
      <dsp:nvSpPr>
        <dsp:cNvPr id="0" name=""/>
        <dsp:cNvSpPr/>
      </dsp:nvSpPr>
      <dsp:spPr>
        <a:xfrm>
          <a:off x="291742" y="3032714"/>
          <a:ext cx="5756374" cy="379170"/>
        </a:xfrm>
        <a:prstGeom prst="rect">
          <a:avLst/>
        </a:prstGeom>
        <a:solidFill>
          <a:srgbClr val="8EADF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35560" rIns="35560" bIns="35560" numCol="1" spcCol="1270" anchor="ctr" anchorCtr="0">
          <a:noAutofit/>
        </a:bodyPr>
        <a:lstStyle/>
        <a:p>
          <a:pPr marL="0" lvl="0" indent="0" algn="l" defTabSz="622300">
            <a:lnSpc>
              <a:spcPct val="90000"/>
            </a:lnSpc>
            <a:spcBef>
              <a:spcPct val="0"/>
            </a:spcBef>
            <a:spcAft>
              <a:spcPct val="35000"/>
            </a:spcAft>
            <a:buNone/>
          </a:pPr>
          <a:r>
            <a:rPr lang="nl-BE" sz="1400" kern="1200" dirty="0" err="1"/>
            <a:t>Chapter</a:t>
          </a:r>
          <a:r>
            <a:rPr lang="nl-BE" sz="1400" kern="1200" dirty="0"/>
            <a:t> 6: </a:t>
          </a:r>
          <a:r>
            <a:rPr lang="en-US" sz="1400" i="1" kern="1200" dirty="0">
              <a:solidFill>
                <a:srgbClr val="FFFFFF"/>
              </a:solidFill>
              <a:latin typeface="Arial"/>
              <a:ea typeface="+mn-ea"/>
              <a:cs typeface="+mn-cs"/>
              <a:sym typeface="Arial"/>
            </a:rPr>
            <a:t>How to use </a:t>
          </a:r>
          <a:r>
            <a:rPr lang="en-US" sz="1400" i="1" kern="1200" dirty="0" err="1">
              <a:solidFill>
                <a:srgbClr val="FFFFFF"/>
              </a:solidFill>
              <a:latin typeface="Arial"/>
              <a:ea typeface="+mn-ea"/>
              <a:cs typeface="+mn-cs"/>
              <a:sym typeface="Arial"/>
            </a:rPr>
            <a:t>Telegenetic</a:t>
          </a:r>
          <a:r>
            <a:rPr lang="en-US" sz="1400" i="1" kern="1200" dirty="0">
              <a:solidFill>
                <a:srgbClr val="FFFFFF"/>
              </a:solidFill>
              <a:latin typeface="Arial"/>
              <a:ea typeface="+mn-ea"/>
              <a:cs typeface="+mn-cs"/>
              <a:sym typeface="Arial"/>
            </a:rPr>
            <a:t> services through our system</a:t>
          </a:r>
          <a:endParaRPr lang="nl-BE" sz="1400" i="1" kern="1200" dirty="0">
            <a:solidFill>
              <a:srgbClr val="FFFFFF"/>
            </a:solidFill>
            <a:latin typeface="Arial"/>
            <a:ea typeface="+mn-ea"/>
            <a:cs typeface="+mn-cs"/>
          </a:endParaRPr>
        </a:p>
      </dsp:txBody>
      <dsp:txXfrm>
        <a:off x="291742" y="3032714"/>
        <a:ext cx="5756374" cy="379170"/>
      </dsp:txXfrm>
    </dsp:sp>
    <dsp:sp modelId="{1996F21C-DBA4-4B8B-B1C1-1C7F9C5F585F}">
      <dsp:nvSpPr>
        <dsp:cNvPr id="0" name=""/>
        <dsp:cNvSpPr/>
      </dsp:nvSpPr>
      <dsp:spPr>
        <a:xfrm>
          <a:off x="54761" y="2985318"/>
          <a:ext cx="473962" cy="473962"/>
        </a:xfrm>
        <a:prstGeom prst="ellipse">
          <a:avLst/>
        </a:prstGeom>
        <a:solidFill>
          <a:schemeClr val="lt1">
            <a:hueOff val="0"/>
            <a:satOff val="0"/>
            <a:lumOff val="0"/>
            <a:alphaOff val="0"/>
          </a:schemeClr>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57941"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979951" y="179867"/>
          <a:ext cx="47432" cy="379170"/>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979951" y="179867"/>
        <a:ext cx="47432" cy="379170"/>
      </dsp:txXfrm>
    </dsp:sp>
    <dsp:sp modelId="{CE57AA8C-6DA3-4932-A2A4-7B53026941B4}">
      <dsp:nvSpPr>
        <dsp:cNvPr id="0" name=""/>
        <dsp:cNvSpPr/>
      </dsp:nvSpPr>
      <dsp:spPr>
        <a:xfrm>
          <a:off x="1367939" y="142260"/>
          <a:ext cx="473962" cy="473962"/>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013874" y="802396"/>
          <a:ext cx="47094" cy="379170"/>
        </a:xfrm>
        <a:prstGeom prst="rect">
          <a:avLst/>
        </a:prstGeom>
        <a:solidFill>
          <a:schemeClr val="accent3">
            <a:shade val="80000"/>
            <a:hueOff val="70973"/>
            <a:satOff val="4492"/>
            <a:lumOff val="45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1013874" y="802396"/>
        <a:ext cx="47094" cy="379170"/>
      </dsp:txXfrm>
    </dsp:sp>
    <dsp:sp modelId="{E022E5CE-7F63-4A95-B0AF-7FDFE5F04A7A}">
      <dsp:nvSpPr>
        <dsp:cNvPr id="0" name=""/>
        <dsp:cNvSpPr/>
      </dsp:nvSpPr>
      <dsp:spPr>
        <a:xfrm>
          <a:off x="1679832" y="710944"/>
          <a:ext cx="473962" cy="473962"/>
        </a:xfrm>
        <a:prstGeom prst="ellipse">
          <a:avLst/>
        </a:prstGeom>
        <a:solidFill>
          <a:schemeClr val="bg1"/>
        </a:solidFill>
        <a:ln w="25400" cap="flat" cmpd="sng" algn="ctr">
          <a:solidFill>
            <a:schemeClr val="accent3">
              <a:shade val="80000"/>
              <a:hueOff val="70973"/>
              <a:satOff val="4492"/>
              <a:lumOff val="4587"/>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974913" y="1344803"/>
          <a:ext cx="49148" cy="379170"/>
        </a:xfrm>
        <a:prstGeom prst="rect">
          <a:avLst/>
        </a:prstGeom>
        <a:solidFill>
          <a:schemeClr val="accent3">
            <a:shade val="80000"/>
            <a:hueOff val="141946"/>
            <a:satOff val="8984"/>
            <a:lumOff val="91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974913" y="1344803"/>
        <a:ext cx="49148" cy="379170"/>
      </dsp:txXfrm>
    </dsp:sp>
    <dsp:sp modelId="{23DAE149-FAA7-4E6A-8A88-E3D93E2B52FC}">
      <dsp:nvSpPr>
        <dsp:cNvPr id="0" name=""/>
        <dsp:cNvSpPr/>
      </dsp:nvSpPr>
      <dsp:spPr>
        <a:xfrm>
          <a:off x="1822453" y="1279627"/>
          <a:ext cx="473962" cy="473962"/>
        </a:xfrm>
        <a:prstGeom prst="ellipse">
          <a:avLst/>
        </a:prstGeom>
        <a:solidFill>
          <a:schemeClr val="bg1"/>
        </a:solidFill>
        <a:ln w="25400" cap="flat" cmpd="sng" algn="ctr">
          <a:solidFill>
            <a:schemeClr val="accent3">
              <a:shade val="80000"/>
              <a:hueOff val="141946"/>
              <a:satOff val="8984"/>
              <a:lumOff val="9173"/>
              <a:alphaOff val="0"/>
            </a:schemeClr>
          </a:solidFill>
          <a:prstDash val="solid"/>
        </a:ln>
        <a:effectLst/>
      </dsp:spPr>
      <dsp:style>
        <a:lnRef idx="2">
          <a:scrgbClr r="0" g="0" b="0"/>
        </a:lnRef>
        <a:fillRef idx="1">
          <a:scrgbClr r="0" g="0" b="0"/>
        </a:fillRef>
        <a:effectRef idx="0">
          <a:scrgbClr r="0" g="0" b="0"/>
        </a:effectRef>
        <a:fontRef idx="minor"/>
      </dsp:style>
    </dsp:sp>
    <dsp:sp modelId="{AE1816EB-A137-4FDF-9F98-82F60B0F0D3B}">
      <dsp:nvSpPr>
        <dsp:cNvPr id="0" name=""/>
        <dsp:cNvSpPr/>
      </dsp:nvSpPr>
      <dsp:spPr>
        <a:xfrm>
          <a:off x="918342" y="1891756"/>
          <a:ext cx="45861" cy="379170"/>
        </a:xfrm>
        <a:prstGeom prst="rect">
          <a:avLst/>
        </a:prstGeom>
        <a:solidFill>
          <a:schemeClr val="accent3">
            <a:shade val="80000"/>
            <a:hueOff val="212918"/>
            <a:satOff val="13475"/>
            <a:lumOff val="137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918342" y="1891756"/>
        <a:ext cx="45861" cy="379170"/>
      </dsp:txXfrm>
    </dsp:sp>
    <dsp:sp modelId="{886E0E04-8525-4819-A905-AF14250DF1BF}">
      <dsp:nvSpPr>
        <dsp:cNvPr id="0" name=""/>
        <dsp:cNvSpPr/>
      </dsp:nvSpPr>
      <dsp:spPr>
        <a:xfrm>
          <a:off x="1822453" y="1847951"/>
          <a:ext cx="473962" cy="473962"/>
        </a:xfrm>
        <a:prstGeom prst="ellipse">
          <a:avLst/>
        </a:prstGeom>
        <a:solidFill>
          <a:schemeClr val="bg1"/>
        </a:solidFill>
        <a:ln w="25400" cap="flat" cmpd="sng" algn="ctr">
          <a:solidFill>
            <a:schemeClr val="accent3">
              <a:shade val="80000"/>
              <a:hueOff val="212918"/>
              <a:satOff val="13475"/>
              <a:lumOff val="13760"/>
              <a:alphaOff val="0"/>
            </a:schemeClr>
          </a:solidFill>
          <a:prstDash val="solid"/>
        </a:ln>
        <a:effectLst/>
      </dsp:spPr>
      <dsp:style>
        <a:lnRef idx="2">
          <a:scrgbClr r="0" g="0" b="0"/>
        </a:lnRef>
        <a:fillRef idx="1">
          <a:scrgbClr r="0" g="0" b="0"/>
        </a:fillRef>
        <a:effectRef idx="0">
          <a:scrgbClr r="0" g="0" b="0"/>
        </a:effectRef>
        <a:fontRef idx="minor"/>
      </dsp:style>
    </dsp:sp>
    <dsp:sp modelId="{043112AF-9D20-4149-BE1E-5CCD4E74C00A}">
      <dsp:nvSpPr>
        <dsp:cNvPr id="0" name=""/>
        <dsp:cNvSpPr/>
      </dsp:nvSpPr>
      <dsp:spPr>
        <a:xfrm>
          <a:off x="814497" y="2446077"/>
          <a:ext cx="46659" cy="379170"/>
        </a:xfrm>
        <a:prstGeom prst="rect">
          <a:avLst/>
        </a:prstGeom>
        <a:solidFill>
          <a:schemeClr val="accent3">
            <a:shade val="80000"/>
            <a:hueOff val="283891"/>
            <a:satOff val="17967"/>
            <a:lumOff val="183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814497" y="2446077"/>
        <a:ext cx="46659" cy="379170"/>
      </dsp:txXfrm>
    </dsp:sp>
    <dsp:sp modelId="{821F15FB-5463-416B-9F25-4D798B4C2877}">
      <dsp:nvSpPr>
        <dsp:cNvPr id="0" name=""/>
        <dsp:cNvSpPr/>
      </dsp:nvSpPr>
      <dsp:spPr>
        <a:xfrm>
          <a:off x="1679832" y="2416634"/>
          <a:ext cx="473962" cy="473962"/>
        </a:xfrm>
        <a:prstGeom prst="ellipse">
          <a:avLst/>
        </a:prstGeom>
        <a:solidFill>
          <a:schemeClr val="bg1"/>
        </a:solidFill>
        <a:ln w="25400" cap="flat" cmpd="sng" algn="ctr">
          <a:solidFill>
            <a:schemeClr val="accent3">
              <a:shade val="80000"/>
              <a:hueOff val="283891"/>
              <a:satOff val="17967"/>
              <a:lumOff val="18346"/>
              <a:alphaOff val="0"/>
            </a:schemeClr>
          </a:solidFill>
          <a:prstDash val="solid"/>
        </a:ln>
        <a:effectLst/>
      </dsp:spPr>
      <dsp:style>
        <a:lnRef idx="2">
          <a:scrgbClr r="0" g="0" b="0"/>
        </a:lnRef>
        <a:fillRef idx="1">
          <a:scrgbClr r="0" g="0" b="0"/>
        </a:fillRef>
        <a:effectRef idx="0">
          <a:scrgbClr r="0" g="0" b="0"/>
        </a:effectRef>
        <a:fontRef idx="minor"/>
      </dsp:style>
    </dsp:sp>
    <dsp:sp modelId="{931DE72A-D15C-414F-AC56-946A631A3DF0}">
      <dsp:nvSpPr>
        <dsp:cNvPr id="0" name=""/>
        <dsp:cNvSpPr/>
      </dsp:nvSpPr>
      <dsp:spPr>
        <a:xfrm>
          <a:off x="643289" y="2989625"/>
          <a:ext cx="47835" cy="379170"/>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643289" y="2989625"/>
        <a:ext cx="47835" cy="379170"/>
      </dsp:txXfrm>
    </dsp:sp>
    <dsp:sp modelId="{7089DC39-AC82-4E5A-90C7-8B8B163597F8}">
      <dsp:nvSpPr>
        <dsp:cNvPr id="0" name=""/>
        <dsp:cNvSpPr/>
      </dsp:nvSpPr>
      <dsp:spPr>
        <a:xfrm>
          <a:off x="1367939" y="2985318"/>
          <a:ext cx="473962" cy="473962"/>
        </a:xfrm>
        <a:prstGeom prst="ellipse">
          <a:avLst/>
        </a:prstGeom>
        <a:solidFill>
          <a:schemeClr val="bg1"/>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57941"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979951" y="179867"/>
          <a:ext cx="47432" cy="379170"/>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979951" y="179867"/>
        <a:ext cx="47432" cy="379170"/>
      </dsp:txXfrm>
    </dsp:sp>
    <dsp:sp modelId="{CE57AA8C-6DA3-4932-A2A4-7B53026941B4}">
      <dsp:nvSpPr>
        <dsp:cNvPr id="0" name=""/>
        <dsp:cNvSpPr/>
      </dsp:nvSpPr>
      <dsp:spPr>
        <a:xfrm>
          <a:off x="1367939" y="142260"/>
          <a:ext cx="473962" cy="473962"/>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013874" y="802396"/>
          <a:ext cx="47094" cy="379170"/>
        </a:xfrm>
        <a:prstGeom prst="rect">
          <a:avLst/>
        </a:prstGeom>
        <a:solidFill>
          <a:schemeClr val="accent3">
            <a:shade val="80000"/>
            <a:hueOff val="70973"/>
            <a:satOff val="4492"/>
            <a:lumOff val="45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1013874" y="802396"/>
        <a:ext cx="47094" cy="379170"/>
      </dsp:txXfrm>
    </dsp:sp>
    <dsp:sp modelId="{E022E5CE-7F63-4A95-B0AF-7FDFE5F04A7A}">
      <dsp:nvSpPr>
        <dsp:cNvPr id="0" name=""/>
        <dsp:cNvSpPr/>
      </dsp:nvSpPr>
      <dsp:spPr>
        <a:xfrm>
          <a:off x="1679832" y="710944"/>
          <a:ext cx="473962" cy="473962"/>
        </a:xfrm>
        <a:prstGeom prst="ellipse">
          <a:avLst/>
        </a:prstGeom>
        <a:solidFill>
          <a:srgbClr val="5087ED"/>
        </a:solidFill>
        <a:ln w="25400" cap="flat" cmpd="sng" algn="ctr">
          <a:solidFill>
            <a:schemeClr val="accent3">
              <a:shade val="80000"/>
              <a:hueOff val="70973"/>
              <a:satOff val="4492"/>
              <a:lumOff val="4587"/>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974913" y="1344803"/>
          <a:ext cx="49148" cy="379170"/>
        </a:xfrm>
        <a:prstGeom prst="rect">
          <a:avLst/>
        </a:prstGeom>
        <a:solidFill>
          <a:schemeClr val="accent3">
            <a:shade val="80000"/>
            <a:hueOff val="141946"/>
            <a:satOff val="8984"/>
            <a:lumOff val="91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974913" y="1344803"/>
        <a:ext cx="49148" cy="379170"/>
      </dsp:txXfrm>
    </dsp:sp>
    <dsp:sp modelId="{23DAE149-FAA7-4E6A-8A88-E3D93E2B52FC}">
      <dsp:nvSpPr>
        <dsp:cNvPr id="0" name=""/>
        <dsp:cNvSpPr/>
      </dsp:nvSpPr>
      <dsp:spPr>
        <a:xfrm>
          <a:off x="1822453" y="1279627"/>
          <a:ext cx="473962" cy="473962"/>
        </a:xfrm>
        <a:prstGeom prst="ellipse">
          <a:avLst/>
        </a:prstGeom>
        <a:solidFill>
          <a:schemeClr val="bg1"/>
        </a:solidFill>
        <a:ln w="25400" cap="flat" cmpd="sng" algn="ctr">
          <a:solidFill>
            <a:schemeClr val="accent3">
              <a:shade val="80000"/>
              <a:hueOff val="141946"/>
              <a:satOff val="8984"/>
              <a:lumOff val="9173"/>
              <a:alphaOff val="0"/>
            </a:schemeClr>
          </a:solidFill>
          <a:prstDash val="solid"/>
        </a:ln>
        <a:effectLst/>
      </dsp:spPr>
      <dsp:style>
        <a:lnRef idx="2">
          <a:scrgbClr r="0" g="0" b="0"/>
        </a:lnRef>
        <a:fillRef idx="1">
          <a:scrgbClr r="0" g="0" b="0"/>
        </a:fillRef>
        <a:effectRef idx="0">
          <a:scrgbClr r="0" g="0" b="0"/>
        </a:effectRef>
        <a:fontRef idx="minor"/>
      </dsp:style>
    </dsp:sp>
    <dsp:sp modelId="{AE1816EB-A137-4FDF-9F98-82F60B0F0D3B}">
      <dsp:nvSpPr>
        <dsp:cNvPr id="0" name=""/>
        <dsp:cNvSpPr/>
      </dsp:nvSpPr>
      <dsp:spPr>
        <a:xfrm>
          <a:off x="918342" y="1891756"/>
          <a:ext cx="45861" cy="379170"/>
        </a:xfrm>
        <a:prstGeom prst="rect">
          <a:avLst/>
        </a:prstGeom>
        <a:solidFill>
          <a:schemeClr val="accent3">
            <a:shade val="80000"/>
            <a:hueOff val="212918"/>
            <a:satOff val="13475"/>
            <a:lumOff val="137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918342" y="1891756"/>
        <a:ext cx="45861" cy="379170"/>
      </dsp:txXfrm>
    </dsp:sp>
    <dsp:sp modelId="{886E0E04-8525-4819-A905-AF14250DF1BF}">
      <dsp:nvSpPr>
        <dsp:cNvPr id="0" name=""/>
        <dsp:cNvSpPr/>
      </dsp:nvSpPr>
      <dsp:spPr>
        <a:xfrm>
          <a:off x="1822453" y="1847951"/>
          <a:ext cx="473962" cy="473962"/>
        </a:xfrm>
        <a:prstGeom prst="ellipse">
          <a:avLst/>
        </a:prstGeom>
        <a:solidFill>
          <a:schemeClr val="bg1"/>
        </a:solidFill>
        <a:ln w="25400" cap="flat" cmpd="sng" algn="ctr">
          <a:solidFill>
            <a:schemeClr val="accent3">
              <a:shade val="80000"/>
              <a:hueOff val="212918"/>
              <a:satOff val="13475"/>
              <a:lumOff val="13760"/>
              <a:alphaOff val="0"/>
            </a:schemeClr>
          </a:solidFill>
          <a:prstDash val="solid"/>
        </a:ln>
        <a:effectLst/>
      </dsp:spPr>
      <dsp:style>
        <a:lnRef idx="2">
          <a:scrgbClr r="0" g="0" b="0"/>
        </a:lnRef>
        <a:fillRef idx="1">
          <a:scrgbClr r="0" g="0" b="0"/>
        </a:fillRef>
        <a:effectRef idx="0">
          <a:scrgbClr r="0" g="0" b="0"/>
        </a:effectRef>
        <a:fontRef idx="minor"/>
      </dsp:style>
    </dsp:sp>
    <dsp:sp modelId="{043112AF-9D20-4149-BE1E-5CCD4E74C00A}">
      <dsp:nvSpPr>
        <dsp:cNvPr id="0" name=""/>
        <dsp:cNvSpPr/>
      </dsp:nvSpPr>
      <dsp:spPr>
        <a:xfrm>
          <a:off x="814497" y="2446077"/>
          <a:ext cx="46659" cy="379170"/>
        </a:xfrm>
        <a:prstGeom prst="rect">
          <a:avLst/>
        </a:prstGeom>
        <a:solidFill>
          <a:schemeClr val="accent3">
            <a:shade val="80000"/>
            <a:hueOff val="283891"/>
            <a:satOff val="17967"/>
            <a:lumOff val="183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814497" y="2446077"/>
        <a:ext cx="46659" cy="379170"/>
      </dsp:txXfrm>
    </dsp:sp>
    <dsp:sp modelId="{821F15FB-5463-416B-9F25-4D798B4C2877}">
      <dsp:nvSpPr>
        <dsp:cNvPr id="0" name=""/>
        <dsp:cNvSpPr/>
      </dsp:nvSpPr>
      <dsp:spPr>
        <a:xfrm>
          <a:off x="1679832" y="2416634"/>
          <a:ext cx="473962" cy="473962"/>
        </a:xfrm>
        <a:prstGeom prst="ellipse">
          <a:avLst/>
        </a:prstGeom>
        <a:solidFill>
          <a:schemeClr val="bg1"/>
        </a:solidFill>
        <a:ln w="25400" cap="flat" cmpd="sng" algn="ctr">
          <a:solidFill>
            <a:schemeClr val="accent3">
              <a:shade val="80000"/>
              <a:hueOff val="283891"/>
              <a:satOff val="17967"/>
              <a:lumOff val="18346"/>
              <a:alphaOff val="0"/>
            </a:schemeClr>
          </a:solidFill>
          <a:prstDash val="solid"/>
        </a:ln>
        <a:effectLst/>
      </dsp:spPr>
      <dsp:style>
        <a:lnRef idx="2">
          <a:scrgbClr r="0" g="0" b="0"/>
        </a:lnRef>
        <a:fillRef idx="1">
          <a:scrgbClr r="0" g="0" b="0"/>
        </a:fillRef>
        <a:effectRef idx="0">
          <a:scrgbClr r="0" g="0" b="0"/>
        </a:effectRef>
        <a:fontRef idx="minor"/>
      </dsp:style>
    </dsp:sp>
    <dsp:sp modelId="{931DE72A-D15C-414F-AC56-946A631A3DF0}">
      <dsp:nvSpPr>
        <dsp:cNvPr id="0" name=""/>
        <dsp:cNvSpPr/>
      </dsp:nvSpPr>
      <dsp:spPr>
        <a:xfrm>
          <a:off x="643289" y="2989625"/>
          <a:ext cx="47835" cy="379170"/>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643289" y="2989625"/>
        <a:ext cx="47835" cy="379170"/>
      </dsp:txXfrm>
    </dsp:sp>
    <dsp:sp modelId="{7089DC39-AC82-4E5A-90C7-8B8B163597F8}">
      <dsp:nvSpPr>
        <dsp:cNvPr id="0" name=""/>
        <dsp:cNvSpPr/>
      </dsp:nvSpPr>
      <dsp:spPr>
        <a:xfrm>
          <a:off x="1367939" y="2985318"/>
          <a:ext cx="473962" cy="473962"/>
        </a:xfrm>
        <a:prstGeom prst="ellipse">
          <a:avLst/>
        </a:prstGeom>
        <a:solidFill>
          <a:schemeClr val="bg1"/>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57941"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979951" y="179867"/>
          <a:ext cx="47432" cy="379170"/>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979951" y="179867"/>
        <a:ext cx="47432" cy="379170"/>
      </dsp:txXfrm>
    </dsp:sp>
    <dsp:sp modelId="{CE57AA8C-6DA3-4932-A2A4-7B53026941B4}">
      <dsp:nvSpPr>
        <dsp:cNvPr id="0" name=""/>
        <dsp:cNvSpPr/>
      </dsp:nvSpPr>
      <dsp:spPr>
        <a:xfrm>
          <a:off x="1367939" y="142260"/>
          <a:ext cx="473962" cy="473962"/>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013874" y="802396"/>
          <a:ext cx="47094" cy="379170"/>
        </a:xfrm>
        <a:prstGeom prst="rect">
          <a:avLst/>
        </a:prstGeom>
        <a:solidFill>
          <a:schemeClr val="accent3">
            <a:shade val="80000"/>
            <a:hueOff val="70973"/>
            <a:satOff val="4492"/>
            <a:lumOff val="45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1013874" y="802396"/>
        <a:ext cx="47094" cy="379170"/>
      </dsp:txXfrm>
    </dsp:sp>
    <dsp:sp modelId="{E022E5CE-7F63-4A95-B0AF-7FDFE5F04A7A}">
      <dsp:nvSpPr>
        <dsp:cNvPr id="0" name=""/>
        <dsp:cNvSpPr/>
      </dsp:nvSpPr>
      <dsp:spPr>
        <a:xfrm>
          <a:off x="1679832" y="710944"/>
          <a:ext cx="473962" cy="473962"/>
        </a:xfrm>
        <a:prstGeom prst="ellipse">
          <a:avLst/>
        </a:prstGeom>
        <a:solidFill>
          <a:srgbClr val="5087ED"/>
        </a:solidFill>
        <a:ln w="25400" cap="flat" cmpd="sng" algn="ctr">
          <a:solidFill>
            <a:schemeClr val="accent3">
              <a:shade val="80000"/>
              <a:hueOff val="70973"/>
              <a:satOff val="4492"/>
              <a:lumOff val="4587"/>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974913" y="1344803"/>
          <a:ext cx="49148" cy="379170"/>
        </a:xfrm>
        <a:prstGeom prst="rect">
          <a:avLst/>
        </a:prstGeom>
        <a:solidFill>
          <a:schemeClr val="accent3">
            <a:shade val="80000"/>
            <a:hueOff val="141946"/>
            <a:satOff val="8984"/>
            <a:lumOff val="91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974913" y="1344803"/>
        <a:ext cx="49148" cy="379170"/>
      </dsp:txXfrm>
    </dsp:sp>
    <dsp:sp modelId="{23DAE149-FAA7-4E6A-8A88-E3D93E2B52FC}">
      <dsp:nvSpPr>
        <dsp:cNvPr id="0" name=""/>
        <dsp:cNvSpPr/>
      </dsp:nvSpPr>
      <dsp:spPr>
        <a:xfrm>
          <a:off x="1822453" y="1279627"/>
          <a:ext cx="473962" cy="473962"/>
        </a:xfrm>
        <a:prstGeom prst="ellipse">
          <a:avLst/>
        </a:prstGeom>
        <a:solidFill>
          <a:srgbClr val="5E8FF2"/>
        </a:solidFill>
        <a:ln w="25400" cap="flat" cmpd="sng" algn="ctr">
          <a:solidFill>
            <a:schemeClr val="accent3">
              <a:shade val="80000"/>
              <a:hueOff val="141946"/>
              <a:satOff val="8984"/>
              <a:lumOff val="9173"/>
              <a:alphaOff val="0"/>
            </a:schemeClr>
          </a:solidFill>
          <a:prstDash val="solid"/>
        </a:ln>
        <a:effectLst/>
      </dsp:spPr>
      <dsp:style>
        <a:lnRef idx="2">
          <a:scrgbClr r="0" g="0" b="0"/>
        </a:lnRef>
        <a:fillRef idx="1">
          <a:scrgbClr r="0" g="0" b="0"/>
        </a:fillRef>
        <a:effectRef idx="0">
          <a:scrgbClr r="0" g="0" b="0"/>
        </a:effectRef>
        <a:fontRef idx="minor"/>
      </dsp:style>
    </dsp:sp>
    <dsp:sp modelId="{AE1816EB-A137-4FDF-9F98-82F60B0F0D3B}">
      <dsp:nvSpPr>
        <dsp:cNvPr id="0" name=""/>
        <dsp:cNvSpPr/>
      </dsp:nvSpPr>
      <dsp:spPr>
        <a:xfrm>
          <a:off x="918342" y="1891756"/>
          <a:ext cx="45861" cy="379170"/>
        </a:xfrm>
        <a:prstGeom prst="rect">
          <a:avLst/>
        </a:prstGeom>
        <a:solidFill>
          <a:schemeClr val="accent3">
            <a:shade val="80000"/>
            <a:hueOff val="212918"/>
            <a:satOff val="13475"/>
            <a:lumOff val="137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918342" y="1891756"/>
        <a:ext cx="45861" cy="379170"/>
      </dsp:txXfrm>
    </dsp:sp>
    <dsp:sp modelId="{886E0E04-8525-4819-A905-AF14250DF1BF}">
      <dsp:nvSpPr>
        <dsp:cNvPr id="0" name=""/>
        <dsp:cNvSpPr/>
      </dsp:nvSpPr>
      <dsp:spPr>
        <a:xfrm>
          <a:off x="1822453" y="1847951"/>
          <a:ext cx="473962" cy="473962"/>
        </a:xfrm>
        <a:prstGeom prst="ellipse">
          <a:avLst/>
        </a:prstGeom>
        <a:solidFill>
          <a:schemeClr val="bg1"/>
        </a:solidFill>
        <a:ln w="25400" cap="flat" cmpd="sng" algn="ctr">
          <a:solidFill>
            <a:schemeClr val="accent3">
              <a:shade val="80000"/>
              <a:hueOff val="212918"/>
              <a:satOff val="13475"/>
              <a:lumOff val="13760"/>
              <a:alphaOff val="0"/>
            </a:schemeClr>
          </a:solidFill>
          <a:prstDash val="solid"/>
        </a:ln>
        <a:effectLst/>
      </dsp:spPr>
      <dsp:style>
        <a:lnRef idx="2">
          <a:scrgbClr r="0" g="0" b="0"/>
        </a:lnRef>
        <a:fillRef idx="1">
          <a:scrgbClr r="0" g="0" b="0"/>
        </a:fillRef>
        <a:effectRef idx="0">
          <a:scrgbClr r="0" g="0" b="0"/>
        </a:effectRef>
        <a:fontRef idx="minor"/>
      </dsp:style>
    </dsp:sp>
    <dsp:sp modelId="{043112AF-9D20-4149-BE1E-5CCD4E74C00A}">
      <dsp:nvSpPr>
        <dsp:cNvPr id="0" name=""/>
        <dsp:cNvSpPr/>
      </dsp:nvSpPr>
      <dsp:spPr>
        <a:xfrm>
          <a:off x="814497" y="2446077"/>
          <a:ext cx="46659" cy="379170"/>
        </a:xfrm>
        <a:prstGeom prst="rect">
          <a:avLst/>
        </a:prstGeom>
        <a:solidFill>
          <a:schemeClr val="accent3">
            <a:shade val="80000"/>
            <a:hueOff val="283891"/>
            <a:satOff val="17967"/>
            <a:lumOff val="183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814497" y="2446077"/>
        <a:ext cx="46659" cy="379170"/>
      </dsp:txXfrm>
    </dsp:sp>
    <dsp:sp modelId="{821F15FB-5463-416B-9F25-4D798B4C2877}">
      <dsp:nvSpPr>
        <dsp:cNvPr id="0" name=""/>
        <dsp:cNvSpPr/>
      </dsp:nvSpPr>
      <dsp:spPr>
        <a:xfrm>
          <a:off x="1679832" y="2416634"/>
          <a:ext cx="473962" cy="473962"/>
        </a:xfrm>
        <a:prstGeom prst="ellipse">
          <a:avLst/>
        </a:prstGeom>
        <a:solidFill>
          <a:schemeClr val="bg1"/>
        </a:solidFill>
        <a:ln w="25400" cap="flat" cmpd="sng" algn="ctr">
          <a:solidFill>
            <a:schemeClr val="accent3">
              <a:shade val="80000"/>
              <a:hueOff val="283891"/>
              <a:satOff val="17967"/>
              <a:lumOff val="18346"/>
              <a:alphaOff val="0"/>
            </a:schemeClr>
          </a:solidFill>
          <a:prstDash val="solid"/>
        </a:ln>
        <a:effectLst/>
      </dsp:spPr>
      <dsp:style>
        <a:lnRef idx="2">
          <a:scrgbClr r="0" g="0" b="0"/>
        </a:lnRef>
        <a:fillRef idx="1">
          <a:scrgbClr r="0" g="0" b="0"/>
        </a:fillRef>
        <a:effectRef idx="0">
          <a:scrgbClr r="0" g="0" b="0"/>
        </a:effectRef>
        <a:fontRef idx="minor"/>
      </dsp:style>
    </dsp:sp>
    <dsp:sp modelId="{931DE72A-D15C-414F-AC56-946A631A3DF0}">
      <dsp:nvSpPr>
        <dsp:cNvPr id="0" name=""/>
        <dsp:cNvSpPr/>
      </dsp:nvSpPr>
      <dsp:spPr>
        <a:xfrm>
          <a:off x="643289" y="2989625"/>
          <a:ext cx="47835" cy="379170"/>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643289" y="2989625"/>
        <a:ext cx="47835" cy="379170"/>
      </dsp:txXfrm>
    </dsp:sp>
    <dsp:sp modelId="{7089DC39-AC82-4E5A-90C7-8B8B163597F8}">
      <dsp:nvSpPr>
        <dsp:cNvPr id="0" name=""/>
        <dsp:cNvSpPr/>
      </dsp:nvSpPr>
      <dsp:spPr>
        <a:xfrm>
          <a:off x="1367939" y="2985318"/>
          <a:ext cx="473962" cy="473962"/>
        </a:xfrm>
        <a:prstGeom prst="ellipse">
          <a:avLst/>
        </a:prstGeom>
        <a:solidFill>
          <a:schemeClr val="bg1"/>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57941"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979951" y="179867"/>
          <a:ext cx="47432" cy="379170"/>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979951" y="179867"/>
        <a:ext cx="47432" cy="379170"/>
      </dsp:txXfrm>
    </dsp:sp>
    <dsp:sp modelId="{CE57AA8C-6DA3-4932-A2A4-7B53026941B4}">
      <dsp:nvSpPr>
        <dsp:cNvPr id="0" name=""/>
        <dsp:cNvSpPr/>
      </dsp:nvSpPr>
      <dsp:spPr>
        <a:xfrm>
          <a:off x="1367939" y="142260"/>
          <a:ext cx="473962" cy="473962"/>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013874" y="802396"/>
          <a:ext cx="47094" cy="379170"/>
        </a:xfrm>
        <a:prstGeom prst="rect">
          <a:avLst/>
        </a:prstGeom>
        <a:solidFill>
          <a:schemeClr val="accent3">
            <a:shade val="80000"/>
            <a:hueOff val="70973"/>
            <a:satOff val="4492"/>
            <a:lumOff val="45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1013874" y="802396"/>
        <a:ext cx="47094" cy="379170"/>
      </dsp:txXfrm>
    </dsp:sp>
    <dsp:sp modelId="{E022E5CE-7F63-4A95-B0AF-7FDFE5F04A7A}">
      <dsp:nvSpPr>
        <dsp:cNvPr id="0" name=""/>
        <dsp:cNvSpPr/>
      </dsp:nvSpPr>
      <dsp:spPr>
        <a:xfrm>
          <a:off x="1679832" y="710944"/>
          <a:ext cx="473962" cy="473962"/>
        </a:xfrm>
        <a:prstGeom prst="ellipse">
          <a:avLst/>
        </a:prstGeom>
        <a:solidFill>
          <a:srgbClr val="5087ED"/>
        </a:solidFill>
        <a:ln w="25400" cap="flat" cmpd="sng" algn="ctr">
          <a:solidFill>
            <a:schemeClr val="accent3">
              <a:shade val="80000"/>
              <a:hueOff val="70973"/>
              <a:satOff val="4492"/>
              <a:lumOff val="4587"/>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974913" y="1344803"/>
          <a:ext cx="49148" cy="379170"/>
        </a:xfrm>
        <a:prstGeom prst="rect">
          <a:avLst/>
        </a:prstGeom>
        <a:solidFill>
          <a:schemeClr val="accent3">
            <a:shade val="80000"/>
            <a:hueOff val="141946"/>
            <a:satOff val="8984"/>
            <a:lumOff val="91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974913" y="1344803"/>
        <a:ext cx="49148" cy="379170"/>
      </dsp:txXfrm>
    </dsp:sp>
    <dsp:sp modelId="{23DAE149-FAA7-4E6A-8A88-E3D93E2B52FC}">
      <dsp:nvSpPr>
        <dsp:cNvPr id="0" name=""/>
        <dsp:cNvSpPr/>
      </dsp:nvSpPr>
      <dsp:spPr>
        <a:xfrm>
          <a:off x="1822453" y="1279627"/>
          <a:ext cx="473962" cy="473962"/>
        </a:xfrm>
        <a:prstGeom prst="ellipse">
          <a:avLst/>
        </a:prstGeom>
        <a:solidFill>
          <a:srgbClr val="5E8FF2"/>
        </a:solidFill>
        <a:ln w="25400" cap="flat" cmpd="sng" algn="ctr">
          <a:solidFill>
            <a:schemeClr val="accent3">
              <a:shade val="80000"/>
              <a:hueOff val="141946"/>
              <a:satOff val="8984"/>
              <a:lumOff val="9173"/>
              <a:alphaOff val="0"/>
            </a:schemeClr>
          </a:solidFill>
          <a:prstDash val="solid"/>
        </a:ln>
        <a:effectLst/>
      </dsp:spPr>
      <dsp:style>
        <a:lnRef idx="2">
          <a:scrgbClr r="0" g="0" b="0"/>
        </a:lnRef>
        <a:fillRef idx="1">
          <a:scrgbClr r="0" g="0" b="0"/>
        </a:fillRef>
        <a:effectRef idx="0">
          <a:scrgbClr r="0" g="0" b="0"/>
        </a:effectRef>
        <a:fontRef idx="minor"/>
      </dsp:style>
    </dsp:sp>
    <dsp:sp modelId="{AE1816EB-A137-4FDF-9F98-82F60B0F0D3B}">
      <dsp:nvSpPr>
        <dsp:cNvPr id="0" name=""/>
        <dsp:cNvSpPr/>
      </dsp:nvSpPr>
      <dsp:spPr>
        <a:xfrm>
          <a:off x="918342" y="1891756"/>
          <a:ext cx="45861" cy="379170"/>
        </a:xfrm>
        <a:prstGeom prst="rect">
          <a:avLst/>
        </a:prstGeom>
        <a:solidFill>
          <a:schemeClr val="accent3">
            <a:shade val="80000"/>
            <a:hueOff val="212918"/>
            <a:satOff val="13475"/>
            <a:lumOff val="137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918342" y="1891756"/>
        <a:ext cx="45861" cy="379170"/>
      </dsp:txXfrm>
    </dsp:sp>
    <dsp:sp modelId="{886E0E04-8525-4819-A905-AF14250DF1BF}">
      <dsp:nvSpPr>
        <dsp:cNvPr id="0" name=""/>
        <dsp:cNvSpPr/>
      </dsp:nvSpPr>
      <dsp:spPr>
        <a:xfrm>
          <a:off x="1822453" y="1847951"/>
          <a:ext cx="473962" cy="473962"/>
        </a:xfrm>
        <a:prstGeom prst="ellipse">
          <a:avLst/>
        </a:prstGeom>
        <a:solidFill>
          <a:srgbClr val="6D99F6"/>
        </a:solidFill>
        <a:ln w="25400" cap="flat" cmpd="sng" algn="ctr">
          <a:solidFill>
            <a:schemeClr val="accent3">
              <a:shade val="80000"/>
              <a:hueOff val="212918"/>
              <a:satOff val="13475"/>
              <a:lumOff val="13760"/>
              <a:alphaOff val="0"/>
            </a:schemeClr>
          </a:solidFill>
          <a:prstDash val="solid"/>
        </a:ln>
        <a:effectLst/>
      </dsp:spPr>
      <dsp:style>
        <a:lnRef idx="2">
          <a:scrgbClr r="0" g="0" b="0"/>
        </a:lnRef>
        <a:fillRef idx="1">
          <a:scrgbClr r="0" g="0" b="0"/>
        </a:fillRef>
        <a:effectRef idx="0">
          <a:scrgbClr r="0" g="0" b="0"/>
        </a:effectRef>
        <a:fontRef idx="minor"/>
      </dsp:style>
    </dsp:sp>
    <dsp:sp modelId="{043112AF-9D20-4149-BE1E-5CCD4E74C00A}">
      <dsp:nvSpPr>
        <dsp:cNvPr id="0" name=""/>
        <dsp:cNvSpPr/>
      </dsp:nvSpPr>
      <dsp:spPr>
        <a:xfrm>
          <a:off x="814497" y="2446077"/>
          <a:ext cx="46659" cy="379170"/>
        </a:xfrm>
        <a:prstGeom prst="rect">
          <a:avLst/>
        </a:prstGeom>
        <a:solidFill>
          <a:schemeClr val="accent3">
            <a:shade val="80000"/>
            <a:hueOff val="283891"/>
            <a:satOff val="17967"/>
            <a:lumOff val="183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814497" y="2446077"/>
        <a:ext cx="46659" cy="379170"/>
      </dsp:txXfrm>
    </dsp:sp>
    <dsp:sp modelId="{821F15FB-5463-416B-9F25-4D798B4C2877}">
      <dsp:nvSpPr>
        <dsp:cNvPr id="0" name=""/>
        <dsp:cNvSpPr/>
      </dsp:nvSpPr>
      <dsp:spPr>
        <a:xfrm>
          <a:off x="1679832" y="2416634"/>
          <a:ext cx="473962" cy="473962"/>
        </a:xfrm>
        <a:prstGeom prst="ellipse">
          <a:avLst/>
        </a:prstGeom>
        <a:solidFill>
          <a:schemeClr val="bg1"/>
        </a:solidFill>
        <a:ln w="25400" cap="flat" cmpd="sng" algn="ctr">
          <a:solidFill>
            <a:schemeClr val="accent3">
              <a:shade val="80000"/>
              <a:hueOff val="283891"/>
              <a:satOff val="17967"/>
              <a:lumOff val="18346"/>
              <a:alphaOff val="0"/>
            </a:schemeClr>
          </a:solidFill>
          <a:prstDash val="solid"/>
        </a:ln>
        <a:effectLst/>
      </dsp:spPr>
      <dsp:style>
        <a:lnRef idx="2">
          <a:scrgbClr r="0" g="0" b="0"/>
        </a:lnRef>
        <a:fillRef idx="1">
          <a:scrgbClr r="0" g="0" b="0"/>
        </a:fillRef>
        <a:effectRef idx="0">
          <a:scrgbClr r="0" g="0" b="0"/>
        </a:effectRef>
        <a:fontRef idx="minor"/>
      </dsp:style>
    </dsp:sp>
    <dsp:sp modelId="{931DE72A-D15C-414F-AC56-946A631A3DF0}">
      <dsp:nvSpPr>
        <dsp:cNvPr id="0" name=""/>
        <dsp:cNvSpPr/>
      </dsp:nvSpPr>
      <dsp:spPr>
        <a:xfrm>
          <a:off x="643289" y="2989625"/>
          <a:ext cx="47835" cy="379170"/>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643289" y="2989625"/>
        <a:ext cx="47835" cy="379170"/>
      </dsp:txXfrm>
    </dsp:sp>
    <dsp:sp modelId="{7089DC39-AC82-4E5A-90C7-8B8B163597F8}">
      <dsp:nvSpPr>
        <dsp:cNvPr id="0" name=""/>
        <dsp:cNvSpPr/>
      </dsp:nvSpPr>
      <dsp:spPr>
        <a:xfrm>
          <a:off x="1367939" y="2985318"/>
          <a:ext cx="473962" cy="473962"/>
        </a:xfrm>
        <a:prstGeom prst="ellipse">
          <a:avLst/>
        </a:prstGeom>
        <a:solidFill>
          <a:schemeClr val="bg1"/>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57941"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979951" y="179867"/>
          <a:ext cx="47432" cy="379170"/>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979951" y="179867"/>
        <a:ext cx="47432" cy="379170"/>
      </dsp:txXfrm>
    </dsp:sp>
    <dsp:sp modelId="{CE57AA8C-6DA3-4932-A2A4-7B53026941B4}">
      <dsp:nvSpPr>
        <dsp:cNvPr id="0" name=""/>
        <dsp:cNvSpPr/>
      </dsp:nvSpPr>
      <dsp:spPr>
        <a:xfrm>
          <a:off x="1367939" y="142260"/>
          <a:ext cx="473962" cy="473962"/>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013874" y="802396"/>
          <a:ext cx="47094" cy="379170"/>
        </a:xfrm>
        <a:prstGeom prst="rect">
          <a:avLst/>
        </a:prstGeom>
        <a:solidFill>
          <a:schemeClr val="accent3">
            <a:shade val="80000"/>
            <a:hueOff val="70973"/>
            <a:satOff val="4492"/>
            <a:lumOff val="45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1013874" y="802396"/>
        <a:ext cx="47094" cy="379170"/>
      </dsp:txXfrm>
    </dsp:sp>
    <dsp:sp modelId="{E022E5CE-7F63-4A95-B0AF-7FDFE5F04A7A}">
      <dsp:nvSpPr>
        <dsp:cNvPr id="0" name=""/>
        <dsp:cNvSpPr/>
      </dsp:nvSpPr>
      <dsp:spPr>
        <a:xfrm>
          <a:off x="1679832" y="710944"/>
          <a:ext cx="473962" cy="473962"/>
        </a:xfrm>
        <a:prstGeom prst="ellipse">
          <a:avLst/>
        </a:prstGeom>
        <a:solidFill>
          <a:srgbClr val="5087ED"/>
        </a:solidFill>
        <a:ln w="25400" cap="flat" cmpd="sng" algn="ctr">
          <a:solidFill>
            <a:schemeClr val="accent3">
              <a:shade val="80000"/>
              <a:hueOff val="70973"/>
              <a:satOff val="4492"/>
              <a:lumOff val="4587"/>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974913" y="1344803"/>
          <a:ext cx="49148" cy="379170"/>
        </a:xfrm>
        <a:prstGeom prst="rect">
          <a:avLst/>
        </a:prstGeom>
        <a:solidFill>
          <a:schemeClr val="accent3">
            <a:shade val="80000"/>
            <a:hueOff val="141946"/>
            <a:satOff val="8984"/>
            <a:lumOff val="91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974913" y="1344803"/>
        <a:ext cx="49148" cy="379170"/>
      </dsp:txXfrm>
    </dsp:sp>
    <dsp:sp modelId="{23DAE149-FAA7-4E6A-8A88-E3D93E2B52FC}">
      <dsp:nvSpPr>
        <dsp:cNvPr id="0" name=""/>
        <dsp:cNvSpPr/>
      </dsp:nvSpPr>
      <dsp:spPr>
        <a:xfrm>
          <a:off x="1822453" y="1279627"/>
          <a:ext cx="473962" cy="473962"/>
        </a:xfrm>
        <a:prstGeom prst="ellipse">
          <a:avLst/>
        </a:prstGeom>
        <a:solidFill>
          <a:srgbClr val="5E8FF2"/>
        </a:solidFill>
        <a:ln w="25400" cap="flat" cmpd="sng" algn="ctr">
          <a:solidFill>
            <a:schemeClr val="accent3">
              <a:shade val="80000"/>
              <a:hueOff val="141946"/>
              <a:satOff val="8984"/>
              <a:lumOff val="9173"/>
              <a:alphaOff val="0"/>
            </a:schemeClr>
          </a:solidFill>
          <a:prstDash val="solid"/>
        </a:ln>
        <a:effectLst/>
      </dsp:spPr>
      <dsp:style>
        <a:lnRef idx="2">
          <a:scrgbClr r="0" g="0" b="0"/>
        </a:lnRef>
        <a:fillRef idx="1">
          <a:scrgbClr r="0" g="0" b="0"/>
        </a:fillRef>
        <a:effectRef idx="0">
          <a:scrgbClr r="0" g="0" b="0"/>
        </a:effectRef>
        <a:fontRef idx="minor"/>
      </dsp:style>
    </dsp:sp>
    <dsp:sp modelId="{AE1816EB-A137-4FDF-9F98-82F60B0F0D3B}">
      <dsp:nvSpPr>
        <dsp:cNvPr id="0" name=""/>
        <dsp:cNvSpPr/>
      </dsp:nvSpPr>
      <dsp:spPr>
        <a:xfrm>
          <a:off x="918342" y="1891756"/>
          <a:ext cx="45861" cy="379170"/>
        </a:xfrm>
        <a:prstGeom prst="rect">
          <a:avLst/>
        </a:prstGeom>
        <a:solidFill>
          <a:schemeClr val="accent3">
            <a:shade val="80000"/>
            <a:hueOff val="212918"/>
            <a:satOff val="13475"/>
            <a:lumOff val="137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918342" y="1891756"/>
        <a:ext cx="45861" cy="379170"/>
      </dsp:txXfrm>
    </dsp:sp>
    <dsp:sp modelId="{886E0E04-8525-4819-A905-AF14250DF1BF}">
      <dsp:nvSpPr>
        <dsp:cNvPr id="0" name=""/>
        <dsp:cNvSpPr/>
      </dsp:nvSpPr>
      <dsp:spPr>
        <a:xfrm>
          <a:off x="1822453" y="1847951"/>
          <a:ext cx="473962" cy="473962"/>
        </a:xfrm>
        <a:prstGeom prst="ellipse">
          <a:avLst/>
        </a:prstGeom>
        <a:solidFill>
          <a:srgbClr val="6D99F6"/>
        </a:solidFill>
        <a:ln w="25400" cap="flat" cmpd="sng" algn="ctr">
          <a:solidFill>
            <a:schemeClr val="accent3">
              <a:shade val="80000"/>
              <a:hueOff val="212918"/>
              <a:satOff val="13475"/>
              <a:lumOff val="13760"/>
              <a:alphaOff val="0"/>
            </a:schemeClr>
          </a:solidFill>
          <a:prstDash val="solid"/>
        </a:ln>
        <a:effectLst/>
      </dsp:spPr>
      <dsp:style>
        <a:lnRef idx="2">
          <a:scrgbClr r="0" g="0" b="0"/>
        </a:lnRef>
        <a:fillRef idx="1">
          <a:scrgbClr r="0" g="0" b="0"/>
        </a:fillRef>
        <a:effectRef idx="0">
          <a:scrgbClr r="0" g="0" b="0"/>
        </a:effectRef>
        <a:fontRef idx="minor"/>
      </dsp:style>
    </dsp:sp>
    <dsp:sp modelId="{043112AF-9D20-4149-BE1E-5CCD4E74C00A}">
      <dsp:nvSpPr>
        <dsp:cNvPr id="0" name=""/>
        <dsp:cNvSpPr/>
      </dsp:nvSpPr>
      <dsp:spPr>
        <a:xfrm>
          <a:off x="814497" y="2446077"/>
          <a:ext cx="46659" cy="379170"/>
        </a:xfrm>
        <a:prstGeom prst="rect">
          <a:avLst/>
        </a:prstGeom>
        <a:solidFill>
          <a:schemeClr val="accent3">
            <a:shade val="80000"/>
            <a:hueOff val="283891"/>
            <a:satOff val="17967"/>
            <a:lumOff val="183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814497" y="2446077"/>
        <a:ext cx="46659" cy="379170"/>
      </dsp:txXfrm>
    </dsp:sp>
    <dsp:sp modelId="{821F15FB-5463-416B-9F25-4D798B4C2877}">
      <dsp:nvSpPr>
        <dsp:cNvPr id="0" name=""/>
        <dsp:cNvSpPr/>
      </dsp:nvSpPr>
      <dsp:spPr>
        <a:xfrm>
          <a:off x="1679832" y="2416634"/>
          <a:ext cx="473962" cy="473962"/>
        </a:xfrm>
        <a:prstGeom prst="ellipse">
          <a:avLst/>
        </a:prstGeom>
        <a:solidFill>
          <a:srgbClr val="7DA3FA"/>
        </a:solidFill>
        <a:ln w="25400" cap="flat" cmpd="sng" algn="ctr">
          <a:solidFill>
            <a:schemeClr val="accent3">
              <a:shade val="80000"/>
              <a:hueOff val="283891"/>
              <a:satOff val="17967"/>
              <a:lumOff val="18346"/>
              <a:alphaOff val="0"/>
            </a:schemeClr>
          </a:solidFill>
          <a:prstDash val="solid"/>
        </a:ln>
        <a:effectLst/>
      </dsp:spPr>
      <dsp:style>
        <a:lnRef idx="2">
          <a:scrgbClr r="0" g="0" b="0"/>
        </a:lnRef>
        <a:fillRef idx="1">
          <a:scrgbClr r="0" g="0" b="0"/>
        </a:fillRef>
        <a:effectRef idx="0">
          <a:scrgbClr r="0" g="0" b="0"/>
        </a:effectRef>
        <a:fontRef idx="minor"/>
      </dsp:style>
    </dsp:sp>
    <dsp:sp modelId="{931DE72A-D15C-414F-AC56-946A631A3DF0}">
      <dsp:nvSpPr>
        <dsp:cNvPr id="0" name=""/>
        <dsp:cNvSpPr/>
      </dsp:nvSpPr>
      <dsp:spPr>
        <a:xfrm>
          <a:off x="643289" y="2989625"/>
          <a:ext cx="47835" cy="379170"/>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643289" y="2989625"/>
        <a:ext cx="47835" cy="379170"/>
      </dsp:txXfrm>
    </dsp:sp>
    <dsp:sp modelId="{7089DC39-AC82-4E5A-90C7-8B8B163597F8}">
      <dsp:nvSpPr>
        <dsp:cNvPr id="0" name=""/>
        <dsp:cNvSpPr/>
      </dsp:nvSpPr>
      <dsp:spPr>
        <a:xfrm>
          <a:off x="1367939" y="2985318"/>
          <a:ext cx="473962" cy="473962"/>
        </a:xfrm>
        <a:prstGeom prst="ellipse">
          <a:avLst/>
        </a:prstGeom>
        <a:solidFill>
          <a:schemeClr val="bg1"/>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59053-3345-4B4D-92B0-C13EF42404B6}">
      <dsp:nvSpPr>
        <dsp:cNvPr id="0" name=""/>
        <dsp:cNvSpPr/>
      </dsp:nvSpPr>
      <dsp:spPr>
        <a:xfrm>
          <a:off x="-2757941" y="-624865"/>
          <a:ext cx="4851272" cy="4851272"/>
        </a:xfrm>
        <a:prstGeom prst="blockArc">
          <a:avLst>
            <a:gd name="adj1" fmla="val 18900000"/>
            <a:gd name="adj2" fmla="val 2700000"/>
            <a:gd name="adj3" fmla="val 445"/>
          </a:avLst>
        </a:pr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F7AEE6-11F1-478B-8A25-0F9CD164A425}">
      <dsp:nvSpPr>
        <dsp:cNvPr id="0" name=""/>
        <dsp:cNvSpPr/>
      </dsp:nvSpPr>
      <dsp:spPr>
        <a:xfrm>
          <a:off x="979951" y="179867"/>
          <a:ext cx="47432" cy="379170"/>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979951" y="179867"/>
        <a:ext cx="47432" cy="379170"/>
      </dsp:txXfrm>
    </dsp:sp>
    <dsp:sp modelId="{CE57AA8C-6DA3-4932-A2A4-7B53026941B4}">
      <dsp:nvSpPr>
        <dsp:cNvPr id="0" name=""/>
        <dsp:cNvSpPr/>
      </dsp:nvSpPr>
      <dsp:spPr>
        <a:xfrm>
          <a:off x="1367939" y="142260"/>
          <a:ext cx="473962" cy="473962"/>
        </a:xfrm>
        <a:prstGeom prst="ellipse">
          <a:avLst/>
        </a:prstGeom>
        <a:solidFill>
          <a:srgbClr val="427EE7"/>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65E0A3-2B79-4837-8845-06699DF4A1D4}">
      <dsp:nvSpPr>
        <dsp:cNvPr id="0" name=""/>
        <dsp:cNvSpPr/>
      </dsp:nvSpPr>
      <dsp:spPr>
        <a:xfrm flipH="1">
          <a:off x="1013874" y="802396"/>
          <a:ext cx="47094" cy="379170"/>
        </a:xfrm>
        <a:prstGeom prst="rect">
          <a:avLst/>
        </a:prstGeom>
        <a:solidFill>
          <a:schemeClr val="accent3">
            <a:shade val="80000"/>
            <a:hueOff val="70973"/>
            <a:satOff val="4492"/>
            <a:lumOff val="45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1013874" y="802396"/>
        <a:ext cx="47094" cy="379170"/>
      </dsp:txXfrm>
    </dsp:sp>
    <dsp:sp modelId="{E022E5CE-7F63-4A95-B0AF-7FDFE5F04A7A}">
      <dsp:nvSpPr>
        <dsp:cNvPr id="0" name=""/>
        <dsp:cNvSpPr/>
      </dsp:nvSpPr>
      <dsp:spPr>
        <a:xfrm>
          <a:off x="1679832" y="710944"/>
          <a:ext cx="473962" cy="473962"/>
        </a:xfrm>
        <a:prstGeom prst="ellipse">
          <a:avLst/>
        </a:prstGeom>
        <a:solidFill>
          <a:srgbClr val="5087ED"/>
        </a:solidFill>
        <a:ln w="25400" cap="flat" cmpd="sng" algn="ctr">
          <a:solidFill>
            <a:schemeClr val="accent3">
              <a:shade val="80000"/>
              <a:hueOff val="70973"/>
              <a:satOff val="4492"/>
              <a:lumOff val="4587"/>
              <a:alphaOff val="0"/>
            </a:schemeClr>
          </a:solidFill>
          <a:prstDash val="solid"/>
        </a:ln>
        <a:effectLst/>
      </dsp:spPr>
      <dsp:style>
        <a:lnRef idx="2">
          <a:scrgbClr r="0" g="0" b="0"/>
        </a:lnRef>
        <a:fillRef idx="1">
          <a:scrgbClr r="0" g="0" b="0"/>
        </a:fillRef>
        <a:effectRef idx="0">
          <a:scrgbClr r="0" g="0" b="0"/>
        </a:effectRef>
        <a:fontRef idx="minor"/>
      </dsp:style>
    </dsp:sp>
    <dsp:sp modelId="{7A51434D-9597-4DB7-B08E-4108B875ADD4}">
      <dsp:nvSpPr>
        <dsp:cNvPr id="0" name=""/>
        <dsp:cNvSpPr/>
      </dsp:nvSpPr>
      <dsp:spPr>
        <a:xfrm>
          <a:off x="974913" y="1344803"/>
          <a:ext cx="49148" cy="379170"/>
        </a:xfrm>
        <a:prstGeom prst="rect">
          <a:avLst/>
        </a:prstGeom>
        <a:solidFill>
          <a:schemeClr val="accent3">
            <a:shade val="80000"/>
            <a:hueOff val="141946"/>
            <a:satOff val="8984"/>
            <a:lumOff val="91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974913" y="1344803"/>
        <a:ext cx="49148" cy="379170"/>
      </dsp:txXfrm>
    </dsp:sp>
    <dsp:sp modelId="{23DAE149-FAA7-4E6A-8A88-E3D93E2B52FC}">
      <dsp:nvSpPr>
        <dsp:cNvPr id="0" name=""/>
        <dsp:cNvSpPr/>
      </dsp:nvSpPr>
      <dsp:spPr>
        <a:xfrm>
          <a:off x="1822453" y="1279627"/>
          <a:ext cx="473962" cy="473962"/>
        </a:xfrm>
        <a:prstGeom prst="ellipse">
          <a:avLst/>
        </a:prstGeom>
        <a:solidFill>
          <a:srgbClr val="5E8FF2"/>
        </a:solidFill>
        <a:ln w="25400" cap="flat" cmpd="sng" algn="ctr">
          <a:solidFill>
            <a:schemeClr val="accent3">
              <a:shade val="80000"/>
              <a:hueOff val="141946"/>
              <a:satOff val="8984"/>
              <a:lumOff val="9173"/>
              <a:alphaOff val="0"/>
            </a:schemeClr>
          </a:solidFill>
          <a:prstDash val="solid"/>
        </a:ln>
        <a:effectLst/>
      </dsp:spPr>
      <dsp:style>
        <a:lnRef idx="2">
          <a:scrgbClr r="0" g="0" b="0"/>
        </a:lnRef>
        <a:fillRef idx="1">
          <a:scrgbClr r="0" g="0" b="0"/>
        </a:fillRef>
        <a:effectRef idx="0">
          <a:scrgbClr r="0" g="0" b="0"/>
        </a:effectRef>
        <a:fontRef idx="minor"/>
      </dsp:style>
    </dsp:sp>
    <dsp:sp modelId="{AE1816EB-A137-4FDF-9F98-82F60B0F0D3B}">
      <dsp:nvSpPr>
        <dsp:cNvPr id="0" name=""/>
        <dsp:cNvSpPr/>
      </dsp:nvSpPr>
      <dsp:spPr>
        <a:xfrm>
          <a:off x="918342" y="1891756"/>
          <a:ext cx="45861" cy="379170"/>
        </a:xfrm>
        <a:prstGeom prst="rect">
          <a:avLst/>
        </a:prstGeom>
        <a:solidFill>
          <a:schemeClr val="accent3">
            <a:shade val="80000"/>
            <a:hueOff val="212918"/>
            <a:satOff val="13475"/>
            <a:lumOff val="137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918342" y="1891756"/>
        <a:ext cx="45861" cy="379170"/>
      </dsp:txXfrm>
    </dsp:sp>
    <dsp:sp modelId="{886E0E04-8525-4819-A905-AF14250DF1BF}">
      <dsp:nvSpPr>
        <dsp:cNvPr id="0" name=""/>
        <dsp:cNvSpPr/>
      </dsp:nvSpPr>
      <dsp:spPr>
        <a:xfrm>
          <a:off x="1822453" y="1847951"/>
          <a:ext cx="473962" cy="473962"/>
        </a:xfrm>
        <a:prstGeom prst="ellipse">
          <a:avLst/>
        </a:prstGeom>
        <a:solidFill>
          <a:srgbClr val="6D99F6"/>
        </a:solidFill>
        <a:ln w="25400" cap="flat" cmpd="sng" algn="ctr">
          <a:solidFill>
            <a:schemeClr val="accent3">
              <a:shade val="80000"/>
              <a:hueOff val="212918"/>
              <a:satOff val="13475"/>
              <a:lumOff val="13760"/>
              <a:alphaOff val="0"/>
            </a:schemeClr>
          </a:solidFill>
          <a:prstDash val="solid"/>
        </a:ln>
        <a:effectLst/>
      </dsp:spPr>
      <dsp:style>
        <a:lnRef idx="2">
          <a:scrgbClr r="0" g="0" b="0"/>
        </a:lnRef>
        <a:fillRef idx="1">
          <a:scrgbClr r="0" g="0" b="0"/>
        </a:fillRef>
        <a:effectRef idx="0">
          <a:scrgbClr r="0" g="0" b="0"/>
        </a:effectRef>
        <a:fontRef idx="minor"/>
      </dsp:style>
    </dsp:sp>
    <dsp:sp modelId="{043112AF-9D20-4149-BE1E-5CCD4E74C00A}">
      <dsp:nvSpPr>
        <dsp:cNvPr id="0" name=""/>
        <dsp:cNvSpPr/>
      </dsp:nvSpPr>
      <dsp:spPr>
        <a:xfrm>
          <a:off x="814497" y="2446077"/>
          <a:ext cx="46659" cy="379170"/>
        </a:xfrm>
        <a:prstGeom prst="rect">
          <a:avLst/>
        </a:prstGeom>
        <a:solidFill>
          <a:schemeClr val="accent3">
            <a:shade val="80000"/>
            <a:hueOff val="283891"/>
            <a:satOff val="17967"/>
            <a:lumOff val="183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814497" y="2446077"/>
        <a:ext cx="46659" cy="379170"/>
      </dsp:txXfrm>
    </dsp:sp>
    <dsp:sp modelId="{821F15FB-5463-416B-9F25-4D798B4C2877}">
      <dsp:nvSpPr>
        <dsp:cNvPr id="0" name=""/>
        <dsp:cNvSpPr/>
      </dsp:nvSpPr>
      <dsp:spPr>
        <a:xfrm>
          <a:off x="1679832" y="2416634"/>
          <a:ext cx="473962" cy="473962"/>
        </a:xfrm>
        <a:prstGeom prst="ellipse">
          <a:avLst/>
        </a:prstGeom>
        <a:solidFill>
          <a:srgbClr val="7DA3FA"/>
        </a:solidFill>
        <a:ln w="25400" cap="flat" cmpd="sng" algn="ctr">
          <a:solidFill>
            <a:schemeClr val="accent3">
              <a:shade val="80000"/>
              <a:hueOff val="283891"/>
              <a:satOff val="17967"/>
              <a:lumOff val="18346"/>
              <a:alphaOff val="0"/>
            </a:schemeClr>
          </a:solidFill>
          <a:prstDash val="solid"/>
        </a:ln>
        <a:effectLst/>
      </dsp:spPr>
      <dsp:style>
        <a:lnRef idx="2">
          <a:scrgbClr r="0" g="0" b="0"/>
        </a:lnRef>
        <a:fillRef idx="1">
          <a:scrgbClr r="0" g="0" b="0"/>
        </a:fillRef>
        <a:effectRef idx="0">
          <a:scrgbClr r="0" g="0" b="0"/>
        </a:effectRef>
        <a:fontRef idx="minor"/>
      </dsp:style>
    </dsp:sp>
    <dsp:sp modelId="{931DE72A-D15C-414F-AC56-946A631A3DF0}">
      <dsp:nvSpPr>
        <dsp:cNvPr id="0" name=""/>
        <dsp:cNvSpPr/>
      </dsp:nvSpPr>
      <dsp:spPr>
        <a:xfrm>
          <a:off x="643289" y="2989625"/>
          <a:ext cx="47835" cy="379170"/>
        </a:xfrm>
        <a:prstGeom prst="rect">
          <a:avLst/>
        </a:prstGeom>
        <a:solidFill>
          <a:schemeClr val="accent3">
            <a:shade val="80000"/>
            <a:hueOff val="354864"/>
            <a:satOff val="22459"/>
            <a:lumOff val="2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966" tIns="50800" rIns="50800" bIns="50800" numCol="1" spcCol="1270" anchor="ctr" anchorCtr="0">
          <a:noAutofit/>
        </a:bodyPr>
        <a:lstStyle/>
        <a:p>
          <a:pPr marL="0" lvl="0" indent="0" algn="l" defTabSz="889000">
            <a:lnSpc>
              <a:spcPct val="90000"/>
            </a:lnSpc>
            <a:spcBef>
              <a:spcPct val="0"/>
            </a:spcBef>
            <a:spcAft>
              <a:spcPct val="35000"/>
            </a:spcAft>
            <a:buNone/>
          </a:pPr>
          <a:endParaRPr lang="nl-BE" sz="2000" kern="1200" dirty="0"/>
        </a:p>
      </dsp:txBody>
      <dsp:txXfrm>
        <a:off x="643289" y="2989625"/>
        <a:ext cx="47835" cy="379170"/>
      </dsp:txXfrm>
    </dsp:sp>
    <dsp:sp modelId="{7089DC39-AC82-4E5A-90C7-8B8B163597F8}">
      <dsp:nvSpPr>
        <dsp:cNvPr id="0" name=""/>
        <dsp:cNvSpPr/>
      </dsp:nvSpPr>
      <dsp:spPr>
        <a:xfrm>
          <a:off x="1367939" y="2985318"/>
          <a:ext cx="473962" cy="473962"/>
        </a:xfrm>
        <a:prstGeom prst="ellipse">
          <a:avLst/>
        </a:prstGeom>
        <a:solidFill>
          <a:srgbClr val="8EADFD"/>
        </a:solidFill>
        <a:ln w="25400" cap="flat" cmpd="sng" algn="ctr">
          <a:solidFill>
            <a:schemeClr val="accent3">
              <a:shade val="80000"/>
              <a:hueOff val="354864"/>
              <a:satOff val="22459"/>
              <a:lumOff val="229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37228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719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7b7767e1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27b7767e11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23277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1991a186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g21991a1867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40178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1a482fdae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21a482fdae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70302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1a482fdae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21a482fdae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1a482fdae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g21a482fdae0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7e570277c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27e570277c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7e570277c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27e570277c2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9489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18be932dcc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218be932dcc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18be932dc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18be932dcc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63354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18be932dc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218be932dcc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10"/>
          <p:cNvSpPr txBox="1">
            <a:spLocks noGrp="1"/>
          </p:cNvSpPr>
          <p:nvPr>
            <p:ph type="ctrTitle"/>
          </p:nvPr>
        </p:nvSpPr>
        <p:spPr>
          <a:xfrm>
            <a:off x="1643858" y="1172225"/>
            <a:ext cx="6770700" cy="20526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5200"/>
              <a:buNone/>
              <a:defRPr sz="53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10"/>
          <p:cNvSpPr txBox="1">
            <a:spLocks noGrp="1"/>
          </p:cNvSpPr>
          <p:nvPr>
            <p:ph type="subTitle" idx="1"/>
          </p:nvPr>
        </p:nvSpPr>
        <p:spPr>
          <a:xfrm>
            <a:off x="1643852" y="3261775"/>
            <a:ext cx="6770700" cy="557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600">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10"/>
          <p:cNvSpPr/>
          <p:nvPr/>
        </p:nvSpPr>
        <p:spPr>
          <a:xfrm>
            <a:off x="0" y="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sp>
        <p:nvSpPr>
          <p:cNvPr id="13" name="Google Shape;13;p1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Barlow"/>
              <a:buChar char="●"/>
              <a:defRPr sz="1200"/>
            </a:lvl1pPr>
            <a:lvl2pPr marL="914400" lvl="1" indent="-317500" algn="l">
              <a:lnSpc>
                <a:spcPct val="100000"/>
              </a:lnSpc>
              <a:spcBef>
                <a:spcPts val="1600"/>
              </a:spcBef>
              <a:spcAft>
                <a:spcPts val="0"/>
              </a:spcAft>
              <a:buSzPts val="1400"/>
              <a:buFont typeface="Barlow"/>
              <a:buChar char="○"/>
              <a:defRPr sz="1200"/>
            </a:lvl2pPr>
            <a:lvl3pPr marL="1371600" lvl="2" indent="-317500" algn="l">
              <a:lnSpc>
                <a:spcPct val="100000"/>
              </a:lnSpc>
              <a:spcBef>
                <a:spcPts val="1600"/>
              </a:spcBef>
              <a:spcAft>
                <a:spcPts val="0"/>
              </a:spcAft>
              <a:buClr>
                <a:schemeClr val="lt1"/>
              </a:buClr>
              <a:buSzPts val="1400"/>
              <a:buFont typeface="Barlow"/>
              <a:buChar char="■"/>
              <a:defRPr/>
            </a:lvl3pPr>
            <a:lvl4pPr marL="1828800" lvl="3" indent="-317500" algn="l">
              <a:lnSpc>
                <a:spcPct val="100000"/>
              </a:lnSpc>
              <a:spcBef>
                <a:spcPts val="1600"/>
              </a:spcBef>
              <a:spcAft>
                <a:spcPts val="0"/>
              </a:spcAft>
              <a:buClr>
                <a:schemeClr val="lt1"/>
              </a:buClr>
              <a:buSzPts val="1400"/>
              <a:buFont typeface="Barlow"/>
              <a:buChar char="●"/>
              <a:defRPr/>
            </a:lvl4pPr>
            <a:lvl5pPr marL="2286000" lvl="4" indent="-317500" algn="l">
              <a:lnSpc>
                <a:spcPct val="100000"/>
              </a:lnSpc>
              <a:spcBef>
                <a:spcPts val="1600"/>
              </a:spcBef>
              <a:spcAft>
                <a:spcPts val="0"/>
              </a:spcAft>
              <a:buClr>
                <a:schemeClr val="lt1"/>
              </a:buClr>
              <a:buSzPts val="1400"/>
              <a:buFont typeface="Barlow"/>
              <a:buChar char="○"/>
              <a:defRPr/>
            </a:lvl5pPr>
            <a:lvl6pPr marL="2743200" lvl="5" indent="-317500" algn="l">
              <a:lnSpc>
                <a:spcPct val="100000"/>
              </a:lnSpc>
              <a:spcBef>
                <a:spcPts val="1600"/>
              </a:spcBef>
              <a:spcAft>
                <a:spcPts val="0"/>
              </a:spcAft>
              <a:buClr>
                <a:schemeClr val="lt1"/>
              </a:buClr>
              <a:buSzPts val="1400"/>
              <a:buFont typeface="Barlow"/>
              <a:buChar char="■"/>
              <a:defRPr/>
            </a:lvl6pPr>
            <a:lvl7pPr marL="3200400" lvl="6" indent="-317500" algn="l">
              <a:lnSpc>
                <a:spcPct val="100000"/>
              </a:lnSpc>
              <a:spcBef>
                <a:spcPts val="1600"/>
              </a:spcBef>
              <a:spcAft>
                <a:spcPts val="0"/>
              </a:spcAft>
              <a:buClr>
                <a:schemeClr val="lt1"/>
              </a:buClr>
              <a:buSzPts val="1400"/>
              <a:buFont typeface="Barlow"/>
              <a:buChar char="●"/>
              <a:defRPr/>
            </a:lvl7pPr>
            <a:lvl8pPr marL="3657600" lvl="7" indent="-317500" algn="l">
              <a:lnSpc>
                <a:spcPct val="100000"/>
              </a:lnSpc>
              <a:spcBef>
                <a:spcPts val="1600"/>
              </a:spcBef>
              <a:spcAft>
                <a:spcPts val="0"/>
              </a:spcAft>
              <a:buClr>
                <a:schemeClr val="lt1"/>
              </a:buClr>
              <a:buSzPts val="1400"/>
              <a:buFont typeface="Barlow"/>
              <a:buChar char="○"/>
              <a:defRPr/>
            </a:lvl8pPr>
            <a:lvl9pPr marL="4114800" lvl="8" indent="-317500" algn="l">
              <a:lnSpc>
                <a:spcPct val="100000"/>
              </a:lnSpc>
              <a:spcBef>
                <a:spcPts val="1600"/>
              </a:spcBef>
              <a:spcAft>
                <a:spcPts val="1600"/>
              </a:spcAft>
              <a:buClr>
                <a:schemeClr val="lt1"/>
              </a:buClr>
              <a:buSzPts val="1400"/>
              <a:buFont typeface="Barlow"/>
              <a:buChar char="■"/>
              <a:defRPr/>
            </a:lvl9pPr>
          </a:lstStyle>
          <a:p>
            <a:endParaRPr/>
          </a:p>
        </p:txBody>
      </p:sp>
      <p:sp>
        <p:nvSpPr>
          <p:cNvPr id="14" name="Google Shape;14;p11"/>
          <p:cNvSpPr txBox="1">
            <a:spLocks noGrp="1"/>
          </p:cNvSpPr>
          <p:nvPr>
            <p:ph type="title"/>
          </p:nvPr>
        </p:nvSpPr>
        <p:spPr>
          <a:xfrm>
            <a:off x="713225" y="384048"/>
            <a:ext cx="77175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chemeClr val="accen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12"/>
          <p:cNvSpPr txBox="1">
            <a:spLocks noGrp="1"/>
          </p:cNvSpPr>
          <p:nvPr>
            <p:ph type="title"/>
          </p:nvPr>
        </p:nvSpPr>
        <p:spPr>
          <a:xfrm>
            <a:off x="3968425" y="2227050"/>
            <a:ext cx="4462500" cy="841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3600"/>
              <a:buNone/>
              <a:defRPr sz="4700">
                <a:solidFill>
                  <a:schemeClr val="accent1"/>
                </a:solidFill>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12"/>
          <p:cNvSpPr txBox="1">
            <a:spLocks noGrp="1"/>
          </p:cNvSpPr>
          <p:nvPr>
            <p:ph type="subTitle" idx="1"/>
          </p:nvPr>
        </p:nvSpPr>
        <p:spPr>
          <a:xfrm>
            <a:off x="3968275" y="3045375"/>
            <a:ext cx="4462500" cy="6780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sz="1400"/>
            </a:lvl1pPr>
            <a:lvl2pPr lvl="1" algn="l">
              <a:lnSpc>
                <a:spcPct val="100000"/>
              </a:lnSpc>
              <a:spcBef>
                <a:spcPts val="0"/>
              </a:spcBef>
              <a:spcAft>
                <a:spcPts val="0"/>
              </a:spcAft>
              <a:buSzPts val="1400"/>
              <a:buNone/>
              <a:defRPr/>
            </a:lvl2pPr>
            <a:lvl3pPr lvl="2" algn="l">
              <a:lnSpc>
                <a:spcPct val="100000"/>
              </a:lnSpc>
              <a:spcBef>
                <a:spcPts val="1600"/>
              </a:spcBef>
              <a:spcAft>
                <a:spcPts val="0"/>
              </a:spcAft>
              <a:buSzPts val="1400"/>
              <a:buNone/>
              <a:defRPr/>
            </a:lvl3pPr>
            <a:lvl4pPr lvl="3" algn="l">
              <a:lnSpc>
                <a:spcPct val="100000"/>
              </a:lnSpc>
              <a:spcBef>
                <a:spcPts val="1600"/>
              </a:spcBef>
              <a:spcAft>
                <a:spcPts val="0"/>
              </a:spcAft>
              <a:buSzPts val="1400"/>
              <a:buNone/>
              <a:defRPr/>
            </a:lvl4pPr>
            <a:lvl5pPr lvl="4" algn="l">
              <a:lnSpc>
                <a:spcPct val="100000"/>
              </a:lnSpc>
              <a:spcBef>
                <a:spcPts val="1600"/>
              </a:spcBef>
              <a:spcAft>
                <a:spcPts val="0"/>
              </a:spcAft>
              <a:buSzPts val="1400"/>
              <a:buNone/>
              <a:defRPr/>
            </a:lvl5pPr>
            <a:lvl6pPr lvl="5" algn="l">
              <a:lnSpc>
                <a:spcPct val="100000"/>
              </a:lnSpc>
              <a:spcBef>
                <a:spcPts val="1600"/>
              </a:spcBef>
              <a:spcAft>
                <a:spcPts val="0"/>
              </a:spcAft>
              <a:buSzPts val="1400"/>
              <a:buNone/>
              <a:defRPr/>
            </a:lvl6pPr>
            <a:lvl7pPr lvl="6" algn="l">
              <a:lnSpc>
                <a:spcPct val="100000"/>
              </a:lnSpc>
              <a:spcBef>
                <a:spcPts val="1600"/>
              </a:spcBef>
              <a:spcAft>
                <a:spcPts val="0"/>
              </a:spcAft>
              <a:buSzPts val="1400"/>
              <a:buNone/>
              <a:defRPr/>
            </a:lvl7pPr>
            <a:lvl8pPr lvl="7" algn="l">
              <a:lnSpc>
                <a:spcPct val="100000"/>
              </a:lnSpc>
              <a:spcBef>
                <a:spcPts val="1600"/>
              </a:spcBef>
              <a:spcAft>
                <a:spcPts val="0"/>
              </a:spcAft>
              <a:buSzPts val="1400"/>
              <a:buNone/>
              <a:defRPr/>
            </a:lvl8pPr>
            <a:lvl9pPr lvl="8" algn="l">
              <a:lnSpc>
                <a:spcPct val="100000"/>
              </a:lnSpc>
              <a:spcBef>
                <a:spcPts val="1600"/>
              </a:spcBef>
              <a:spcAft>
                <a:spcPts val="1600"/>
              </a:spcAft>
              <a:buSzPts val="1400"/>
              <a:buNone/>
              <a:defRPr/>
            </a:lvl9pPr>
          </a:lstStyle>
          <a:p>
            <a:endParaRPr/>
          </a:p>
        </p:txBody>
      </p:sp>
      <p:sp>
        <p:nvSpPr>
          <p:cNvPr id="18" name="Google Shape;18;p12"/>
          <p:cNvSpPr txBox="1">
            <a:spLocks noGrp="1"/>
          </p:cNvSpPr>
          <p:nvPr>
            <p:ph type="title" idx="2"/>
          </p:nvPr>
        </p:nvSpPr>
        <p:spPr>
          <a:xfrm>
            <a:off x="3968350" y="1262325"/>
            <a:ext cx="4462500" cy="1141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7200"/>
              <a:buNone/>
              <a:defRPr sz="7200">
                <a:solidFill>
                  <a:schemeClr val="dk2"/>
                </a:solidFill>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a:endParaRPr/>
          </a:p>
        </p:txBody>
      </p:sp>
      <p:sp>
        <p:nvSpPr>
          <p:cNvPr id="19" name="Google Shape;19;p12"/>
          <p:cNvSpPr/>
          <p:nvPr/>
        </p:nvSpPr>
        <p:spPr>
          <a:xfrm rot="10800000" flipH="1">
            <a:off x="1441925" y="2571600"/>
            <a:ext cx="1216200" cy="15924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rot="10800000" flipH="1">
            <a:off x="2658125" y="0"/>
            <a:ext cx="1216200" cy="2571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717800" y="383175"/>
            <a:ext cx="77082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23" name="Google Shape;23;p13"/>
          <p:cNvSpPr txBox="1">
            <a:spLocks noGrp="1"/>
          </p:cNvSpPr>
          <p:nvPr>
            <p:ph type="ctrTitle" idx="2"/>
          </p:nvPr>
        </p:nvSpPr>
        <p:spPr>
          <a:xfrm>
            <a:off x="2310350" y="1446813"/>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24" name="Google Shape;24;p13"/>
          <p:cNvSpPr txBox="1">
            <a:spLocks noGrp="1"/>
          </p:cNvSpPr>
          <p:nvPr>
            <p:ph type="title" idx="3"/>
          </p:nvPr>
        </p:nvSpPr>
        <p:spPr>
          <a:xfrm>
            <a:off x="717800" y="1521025"/>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25" name="Google Shape;25;p13"/>
          <p:cNvSpPr txBox="1">
            <a:spLocks noGrp="1"/>
          </p:cNvSpPr>
          <p:nvPr>
            <p:ph type="subTitle" idx="1"/>
          </p:nvPr>
        </p:nvSpPr>
        <p:spPr>
          <a:xfrm>
            <a:off x="2310350" y="1858875"/>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26" name="Google Shape;26;p13"/>
          <p:cNvSpPr txBox="1">
            <a:spLocks noGrp="1"/>
          </p:cNvSpPr>
          <p:nvPr>
            <p:ph type="ctrTitle" idx="4"/>
          </p:nvPr>
        </p:nvSpPr>
        <p:spPr>
          <a:xfrm>
            <a:off x="6233050" y="1446813"/>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27" name="Google Shape;27;p13"/>
          <p:cNvSpPr txBox="1">
            <a:spLocks noGrp="1"/>
          </p:cNvSpPr>
          <p:nvPr>
            <p:ph type="title" idx="5"/>
          </p:nvPr>
        </p:nvSpPr>
        <p:spPr>
          <a:xfrm>
            <a:off x="4686400" y="1521025"/>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28" name="Google Shape;28;p13"/>
          <p:cNvSpPr txBox="1">
            <a:spLocks noGrp="1"/>
          </p:cNvSpPr>
          <p:nvPr>
            <p:ph type="subTitle" idx="6"/>
          </p:nvPr>
        </p:nvSpPr>
        <p:spPr>
          <a:xfrm>
            <a:off x="6275800" y="1858878"/>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29" name="Google Shape;29;p13"/>
          <p:cNvSpPr txBox="1">
            <a:spLocks noGrp="1"/>
          </p:cNvSpPr>
          <p:nvPr>
            <p:ph type="ctrTitle" idx="7"/>
          </p:nvPr>
        </p:nvSpPr>
        <p:spPr>
          <a:xfrm>
            <a:off x="2310350" y="2868777"/>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30" name="Google Shape;30;p13"/>
          <p:cNvSpPr txBox="1">
            <a:spLocks noGrp="1"/>
          </p:cNvSpPr>
          <p:nvPr>
            <p:ph type="title" idx="8"/>
          </p:nvPr>
        </p:nvSpPr>
        <p:spPr>
          <a:xfrm>
            <a:off x="717800" y="2960450"/>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31" name="Google Shape;31;p13"/>
          <p:cNvSpPr txBox="1">
            <a:spLocks noGrp="1"/>
          </p:cNvSpPr>
          <p:nvPr>
            <p:ph type="subTitle" idx="9"/>
          </p:nvPr>
        </p:nvSpPr>
        <p:spPr>
          <a:xfrm>
            <a:off x="2310350" y="3298325"/>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32" name="Google Shape;32;p13"/>
          <p:cNvSpPr txBox="1">
            <a:spLocks noGrp="1"/>
          </p:cNvSpPr>
          <p:nvPr>
            <p:ph type="ctrTitle" idx="13"/>
          </p:nvPr>
        </p:nvSpPr>
        <p:spPr>
          <a:xfrm>
            <a:off x="6275650" y="2868775"/>
            <a:ext cx="2150400" cy="384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000"/>
              <a:buFont typeface="Montserrat"/>
              <a:buNone/>
              <a:defRPr sz="1800">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000"/>
              <a:buFont typeface="Montserrat"/>
              <a:buNone/>
              <a:defRPr sz="2000">
                <a:latin typeface="Montserrat"/>
                <a:ea typeface="Montserrat"/>
                <a:cs typeface="Montserrat"/>
                <a:sym typeface="Montserrat"/>
              </a:defRPr>
            </a:lvl2pPr>
            <a:lvl3pPr lvl="2" algn="l">
              <a:lnSpc>
                <a:spcPct val="100000"/>
              </a:lnSpc>
              <a:spcBef>
                <a:spcPts val="0"/>
              </a:spcBef>
              <a:spcAft>
                <a:spcPts val="0"/>
              </a:spcAft>
              <a:buSzPts val="2000"/>
              <a:buFont typeface="Montserrat"/>
              <a:buNone/>
              <a:defRPr sz="2000">
                <a:latin typeface="Montserrat"/>
                <a:ea typeface="Montserrat"/>
                <a:cs typeface="Montserrat"/>
                <a:sym typeface="Montserrat"/>
              </a:defRPr>
            </a:lvl3pPr>
            <a:lvl4pPr lvl="3" algn="l">
              <a:lnSpc>
                <a:spcPct val="100000"/>
              </a:lnSpc>
              <a:spcBef>
                <a:spcPts val="0"/>
              </a:spcBef>
              <a:spcAft>
                <a:spcPts val="0"/>
              </a:spcAft>
              <a:buSzPts val="2000"/>
              <a:buFont typeface="Montserrat"/>
              <a:buNone/>
              <a:defRPr sz="2000">
                <a:latin typeface="Montserrat"/>
                <a:ea typeface="Montserrat"/>
                <a:cs typeface="Montserrat"/>
                <a:sym typeface="Montserrat"/>
              </a:defRPr>
            </a:lvl4pPr>
            <a:lvl5pPr lvl="4" algn="l">
              <a:lnSpc>
                <a:spcPct val="100000"/>
              </a:lnSpc>
              <a:spcBef>
                <a:spcPts val="0"/>
              </a:spcBef>
              <a:spcAft>
                <a:spcPts val="0"/>
              </a:spcAft>
              <a:buSzPts val="2000"/>
              <a:buFont typeface="Montserrat"/>
              <a:buNone/>
              <a:defRPr sz="2000">
                <a:latin typeface="Montserrat"/>
                <a:ea typeface="Montserrat"/>
                <a:cs typeface="Montserrat"/>
                <a:sym typeface="Montserrat"/>
              </a:defRPr>
            </a:lvl5pPr>
            <a:lvl6pPr lvl="5" algn="l">
              <a:lnSpc>
                <a:spcPct val="100000"/>
              </a:lnSpc>
              <a:spcBef>
                <a:spcPts val="0"/>
              </a:spcBef>
              <a:spcAft>
                <a:spcPts val="0"/>
              </a:spcAft>
              <a:buSzPts val="2000"/>
              <a:buFont typeface="Montserrat"/>
              <a:buNone/>
              <a:defRPr sz="2000">
                <a:latin typeface="Montserrat"/>
                <a:ea typeface="Montserrat"/>
                <a:cs typeface="Montserrat"/>
                <a:sym typeface="Montserrat"/>
              </a:defRPr>
            </a:lvl6pPr>
            <a:lvl7pPr lvl="6" algn="l">
              <a:lnSpc>
                <a:spcPct val="100000"/>
              </a:lnSpc>
              <a:spcBef>
                <a:spcPts val="0"/>
              </a:spcBef>
              <a:spcAft>
                <a:spcPts val="0"/>
              </a:spcAft>
              <a:buSzPts val="2000"/>
              <a:buFont typeface="Montserrat"/>
              <a:buNone/>
              <a:defRPr sz="2000">
                <a:latin typeface="Montserrat"/>
                <a:ea typeface="Montserrat"/>
                <a:cs typeface="Montserrat"/>
                <a:sym typeface="Montserrat"/>
              </a:defRPr>
            </a:lvl7pPr>
            <a:lvl8pPr lvl="7" algn="l">
              <a:lnSpc>
                <a:spcPct val="100000"/>
              </a:lnSpc>
              <a:spcBef>
                <a:spcPts val="0"/>
              </a:spcBef>
              <a:spcAft>
                <a:spcPts val="0"/>
              </a:spcAft>
              <a:buSzPts val="2000"/>
              <a:buFont typeface="Montserrat"/>
              <a:buNone/>
              <a:defRPr sz="2000">
                <a:latin typeface="Montserrat"/>
                <a:ea typeface="Montserrat"/>
                <a:cs typeface="Montserrat"/>
                <a:sym typeface="Montserrat"/>
              </a:defRPr>
            </a:lvl8pPr>
            <a:lvl9pPr lvl="8" algn="l">
              <a:lnSpc>
                <a:spcPct val="100000"/>
              </a:lnSpc>
              <a:spcBef>
                <a:spcPts val="0"/>
              </a:spcBef>
              <a:spcAft>
                <a:spcPts val="0"/>
              </a:spcAft>
              <a:buSzPts val="2000"/>
              <a:buFont typeface="Montserrat"/>
              <a:buNone/>
              <a:defRPr sz="2000">
                <a:latin typeface="Montserrat"/>
                <a:ea typeface="Montserrat"/>
                <a:cs typeface="Montserrat"/>
                <a:sym typeface="Montserrat"/>
              </a:defRPr>
            </a:lvl9pPr>
          </a:lstStyle>
          <a:p>
            <a:endParaRPr/>
          </a:p>
        </p:txBody>
      </p:sp>
      <p:sp>
        <p:nvSpPr>
          <p:cNvPr id="33" name="Google Shape;33;p13"/>
          <p:cNvSpPr txBox="1">
            <a:spLocks noGrp="1"/>
          </p:cNvSpPr>
          <p:nvPr>
            <p:ph type="title" idx="14"/>
          </p:nvPr>
        </p:nvSpPr>
        <p:spPr>
          <a:xfrm>
            <a:off x="4686400" y="2960450"/>
            <a:ext cx="1493400" cy="9417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8000"/>
              <a:buNone/>
              <a:defRPr sz="7000">
                <a:solidFill>
                  <a:srgbClr val="4A8CFF"/>
                </a:solidFill>
              </a:defRPr>
            </a:lvl1pPr>
            <a:lvl2pPr lvl="1"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2pPr>
            <a:lvl3pPr lvl="2"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3pPr>
            <a:lvl4pPr lvl="3"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4pPr>
            <a:lvl5pPr lvl="4"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5pPr>
            <a:lvl6pPr lvl="5"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6pPr>
            <a:lvl7pPr lvl="6"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7pPr>
            <a:lvl8pPr lvl="7"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8pPr>
            <a:lvl9pPr lvl="8" algn="ctr">
              <a:lnSpc>
                <a:spcPct val="100000"/>
              </a:lnSpc>
              <a:spcBef>
                <a:spcPts val="0"/>
              </a:spcBef>
              <a:spcAft>
                <a:spcPts val="0"/>
              </a:spcAft>
              <a:buSzPts val="8000"/>
              <a:buFont typeface="Fira Sans Extra Condensed Medium"/>
              <a:buNone/>
              <a:defRPr sz="8000">
                <a:latin typeface="Fira Sans Extra Condensed Medium"/>
                <a:ea typeface="Fira Sans Extra Condensed Medium"/>
                <a:cs typeface="Fira Sans Extra Condensed Medium"/>
                <a:sym typeface="Fira Sans Extra Condensed Medium"/>
              </a:defRPr>
            </a:lvl9pPr>
          </a:lstStyle>
          <a:p>
            <a:endParaRPr/>
          </a:p>
        </p:txBody>
      </p:sp>
      <p:sp>
        <p:nvSpPr>
          <p:cNvPr id="34" name="Google Shape;34;p13"/>
          <p:cNvSpPr txBox="1">
            <a:spLocks noGrp="1"/>
          </p:cNvSpPr>
          <p:nvPr>
            <p:ph type="subTitle" idx="15"/>
          </p:nvPr>
        </p:nvSpPr>
        <p:spPr>
          <a:xfrm>
            <a:off x="6275800" y="3298325"/>
            <a:ext cx="2150400" cy="76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Font typeface="Montserrat"/>
              <a:buNone/>
              <a:defRPr sz="1400">
                <a:solidFill>
                  <a:schemeClr val="accent2"/>
                </a:solidFill>
                <a:latin typeface="Montserrat"/>
                <a:ea typeface="Montserrat"/>
                <a:cs typeface="Montserrat"/>
                <a:sym typeface="Montserrat"/>
              </a:defRPr>
            </a:lvl1pPr>
            <a:lvl2pPr lvl="1" algn="l">
              <a:lnSpc>
                <a:spcPct val="100000"/>
              </a:lnSpc>
              <a:spcBef>
                <a:spcPts val="0"/>
              </a:spcBef>
              <a:spcAft>
                <a:spcPts val="0"/>
              </a:spcAft>
              <a:buSzPts val="1400"/>
              <a:buFont typeface="Montserrat"/>
              <a:buNone/>
              <a:defRPr>
                <a:latin typeface="Montserrat"/>
                <a:ea typeface="Montserrat"/>
                <a:cs typeface="Montserrat"/>
                <a:sym typeface="Montserrat"/>
              </a:defRPr>
            </a:lvl2pPr>
            <a:lvl3pPr lvl="2" algn="l">
              <a:lnSpc>
                <a:spcPct val="100000"/>
              </a:lnSpc>
              <a:spcBef>
                <a:spcPts val="1600"/>
              </a:spcBef>
              <a:spcAft>
                <a:spcPts val="0"/>
              </a:spcAft>
              <a:buSzPts val="1400"/>
              <a:buFont typeface="Montserrat"/>
              <a:buNone/>
              <a:defRPr>
                <a:latin typeface="Montserrat"/>
                <a:ea typeface="Montserrat"/>
                <a:cs typeface="Montserrat"/>
                <a:sym typeface="Montserrat"/>
              </a:defRPr>
            </a:lvl3pPr>
            <a:lvl4pPr lvl="3" algn="l">
              <a:lnSpc>
                <a:spcPct val="100000"/>
              </a:lnSpc>
              <a:spcBef>
                <a:spcPts val="1600"/>
              </a:spcBef>
              <a:spcAft>
                <a:spcPts val="0"/>
              </a:spcAft>
              <a:buSzPts val="1400"/>
              <a:buFont typeface="Montserrat"/>
              <a:buNone/>
              <a:defRPr>
                <a:latin typeface="Montserrat"/>
                <a:ea typeface="Montserrat"/>
                <a:cs typeface="Montserrat"/>
                <a:sym typeface="Montserrat"/>
              </a:defRPr>
            </a:lvl4pPr>
            <a:lvl5pPr lvl="4" algn="l">
              <a:lnSpc>
                <a:spcPct val="100000"/>
              </a:lnSpc>
              <a:spcBef>
                <a:spcPts val="1600"/>
              </a:spcBef>
              <a:spcAft>
                <a:spcPts val="0"/>
              </a:spcAft>
              <a:buSzPts val="1400"/>
              <a:buFont typeface="Montserrat"/>
              <a:buNone/>
              <a:defRPr>
                <a:latin typeface="Montserrat"/>
                <a:ea typeface="Montserrat"/>
                <a:cs typeface="Montserrat"/>
                <a:sym typeface="Montserrat"/>
              </a:defRPr>
            </a:lvl5pPr>
            <a:lvl6pPr lvl="5" algn="l">
              <a:lnSpc>
                <a:spcPct val="100000"/>
              </a:lnSpc>
              <a:spcBef>
                <a:spcPts val="1600"/>
              </a:spcBef>
              <a:spcAft>
                <a:spcPts val="0"/>
              </a:spcAft>
              <a:buSzPts val="1400"/>
              <a:buFont typeface="Montserrat"/>
              <a:buNone/>
              <a:defRPr>
                <a:latin typeface="Montserrat"/>
                <a:ea typeface="Montserrat"/>
                <a:cs typeface="Montserrat"/>
                <a:sym typeface="Montserrat"/>
              </a:defRPr>
            </a:lvl6pPr>
            <a:lvl7pPr lvl="6" algn="l">
              <a:lnSpc>
                <a:spcPct val="100000"/>
              </a:lnSpc>
              <a:spcBef>
                <a:spcPts val="1600"/>
              </a:spcBef>
              <a:spcAft>
                <a:spcPts val="0"/>
              </a:spcAft>
              <a:buSzPts val="1400"/>
              <a:buFont typeface="Montserrat"/>
              <a:buNone/>
              <a:defRPr>
                <a:latin typeface="Montserrat"/>
                <a:ea typeface="Montserrat"/>
                <a:cs typeface="Montserrat"/>
                <a:sym typeface="Montserrat"/>
              </a:defRPr>
            </a:lvl7pPr>
            <a:lvl8pPr lvl="7" algn="l">
              <a:lnSpc>
                <a:spcPct val="100000"/>
              </a:lnSpc>
              <a:spcBef>
                <a:spcPts val="1600"/>
              </a:spcBef>
              <a:spcAft>
                <a:spcPts val="0"/>
              </a:spcAft>
              <a:buSzPts val="1400"/>
              <a:buFont typeface="Montserrat"/>
              <a:buNone/>
              <a:defRPr>
                <a:latin typeface="Montserrat"/>
                <a:ea typeface="Montserrat"/>
                <a:cs typeface="Montserrat"/>
                <a:sym typeface="Montserrat"/>
              </a:defRPr>
            </a:lvl8pPr>
            <a:lvl9pPr lvl="8" algn="l">
              <a:lnSpc>
                <a:spcPct val="100000"/>
              </a:lnSpc>
              <a:spcBef>
                <a:spcPts val="1600"/>
              </a:spcBef>
              <a:spcAft>
                <a:spcPts val="1600"/>
              </a:spcAft>
              <a:buSzPts val="1400"/>
              <a:buFont typeface="Montserrat"/>
              <a:buNone/>
              <a:defRPr>
                <a:latin typeface="Montserrat"/>
                <a:ea typeface="Montserrat"/>
                <a:cs typeface="Montserrat"/>
                <a:sym typeface="Montserrat"/>
              </a:defRPr>
            </a:lvl9pPr>
          </a:lstStyle>
          <a:p>
            <a:endParaRPr/>
          </a:p>
        </p:txBody>
      </p:sp>
      <p:sp>
        <p:nvSpPr>
          <p:cNvPr id="35" name="Google Shape;35;p13"/>
          <p:cNvSpPr/>
          <p:nvPr/>
        </p:nvSpPr>
        <p:spPr>
          <a:xfrm>
            <a:off x="50" y="4834275"/>
            <a:ext cx="4572000" cy="30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3"/>
          <p:cNvSpPr/>
          <p:nvPr/>
        </p:nvSpPr>
        <p:spPr>
          <a:xfrm>
            <a:off x="4572000" y="4834275"/>
            <a:ext cx="4572000" cy="3093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9">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717800" y="383175"/>
            <a:ext cx="7708200" cy="74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39" name="Google Shape;39;p17"/>
          <p:cNvSpPr txBox="1">
            <a:spLocks noGrp="1"/>
          </p:cNvSpPr>
          <p:nvPr>
            <p:ph type="subTitle" idx="1"/>
          </p:nvPr>
        </p:nvSpPr>
        <p:spPr>
          <a:xfrm>
            <a:off x="717800" y="1255775"/>
            <a:ext cx="4631700" cy="3398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Char char="●"/>
              <a:defRPr sz="1400">
                <a:solidFill>
                  <a:schemeClr val="dk1"/>
                </a:solidFill>
              </a:defRPr>
            </a:lvl1pPr>
            <a:lvl2pPr lvl="1" algn="l">
              <a:lnSpc>
                <a:spcPct val="100000"/>
              </a:lnSpc>
              <a:spcBef>
                <a:spcPts val="1600"/>
              </a:spcBef>
              <a:spcAft>
                <a:spcPts val="0"/>
              </a:spcAft>
              <a:buSzPts val="1400"/>
              <a:buChar char="○"/>
              <a:defRPr/>
            </a:lvl2pPr>
            <a:lvl3pPr lvl="2" algn="l">
              <a:lnSpc>
                <a:spcPct val="100000"/>
              </a:lnSpc>
              <a:spcBef>
                <a:spcPts val="1600"/>
              </a:spcBef>
              <a:spcAft>
                <a:spcPts val="0"/>
              </a:spcAft>
              <a:buSzPts val="1400"/>
              <a:buChar char="■"/>
              <a:defRPr/>
            </a:lvl3pPr>
            <a:lvl4pPr lvl="3" algn="l">
              <a:lnSpc>
                <a:spcPct val="100000"/>
              </a:lnSpc>
              <a:spcBef>
                <a:spcPts val="1600"/>
              </a:spcBef>
              <a:spcAft>
                <a:spcPts val="0"/>
              </a:spcAft>
              <a:buSzPts val="1400"/>
              <a:buChar char="●"/>
              <a:defRPr/>
            </a:lvl4pPr>
            <a:lvl5pPr lvl="4" algn="l">
              <a:lnSpc>
                <a:spcPct val="100000"/>
              </a:lnSpc>
              <a:spcBef>
                <a:spcPts val="1600"/>
              </a:spcBef>
              <a:spcAft>
                <a:spcPts val="0"/>
              </a:spcAft>
              <a:buSzPts val="1400"/>
              <a:buChar char="○"/>
              <a:defRPr/>
            </a:lvl5pPr>
            <a:lvl6pPr lvl="5" algn="l">
              <a:lnSpc>
                <a:spcPct val="100000"/>
              </a:lnSpc>
              <a:spcBef>
                <a:spcPts val="1600"/>
              </a:spcBef>
              <a:spcAft>
                <a:spcPts val="0"/>
              </a:spcAft>
              <a:buSzPts val="1400"/>
              <a:buChar char="■"/>
              <a:defRPr/>
            </a:lvl6pPr>
            <a:lvl7pPr lvl="6" algn="l">
              <a:lnSpc>
                <a:spcPct val="100000"/>
              </a:lnSpc>
              <a:spcBef>
                <a:spcPts val="1600"/>
              </a:spcBef>
              <a:spcAft>
                <a:spcPts val="0"/>
              </a:spcAft>
              <a:buSzPts val="1400"/>
              <a:buChar char="●"/>
              <a:defRPr/>
            </a:lvl7pPr>
            <a:lvl8pPr lvl="7" algn="l">
              <a:lnSpc>
                <a:spcPct val="100000"/>
              </a:lnSpc>
              <a:spcBef>
                <a:spcPts val="1600"/>
              </a:spcBef>
              <a:spcAft>
                <a:spcPts val="0"/>
              </a:spcAft>
              <a:buSzPts val="1400"/>
              <a:buChar char="○"/>
              <a:defRPr/>
            </a:lvl8pPr>
            <a:lvl9pPr lvl="8" algn="l">
              <a:lnSpc>
                <a:spcPct val="100000"/>
              </a:lnSpc>
              <a:spcBef>
                <a:spcPts val="1600"/>
              </a:spcBef>
              <a:spcAft>
                <a:spcPts val="1600"/>
              </a:spcAft>
              <a:buSzPts val="1400"/>
              <a:buChar char="■"/>
              <a:defRPr/>
            </a:lvl9pPr>
          </a:lstStyle>
          <a:p>
            <a:endParaRPr/>
          </a:p>
        </p:txBody>
      </p:sp>
      <p:sp>
        <p:nvSpPr>
          <p:cNvPr id="40" name="Google Shape;40;p17"/>
          <p:cNvSpPr/>
          <p:nvPr/>
        </p:nvSpPr>
        <p:spPr>
          <a:xfrm>
            <a:off x="7927800" y="257160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14"/>
          <p:cNvSpPr txBox="1">
            <a:spLocks noGrp="1"/>
          </p:cNvSpPr>
          <p:nvPr>
            <p:ph type="title"/>
          </p:nvPr>
        </p:nvSpPr>
        <p:spPr>
          <a:xfrm>
            <a:off x="717800" y="383175"/>
            <a:ext cx="7708200" cy="647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Font typeface="Montserrat"/>
              <a:buNone/>
              <a:defRPr>
                <a:latin typeface="Montserrat"/>
                <a:ea typeface="Montserrat"/>
                <a:cs typeface="Montserrat"/>
                <a:sym typeface="Montserrat"/>
              </a:defRPr>
            </a:lvl2pPr>
            <a:lvl3pPr lvl="2" algn="l">
              <a:lnSpc>
                <a:spcPct val="100000"/>
              </a:lnSpc>
              <a:spcBef>
                <a:spcPts val="0"/>
              </a:spcBef>
              <a:spcAft>
                <a:spcPts val="0"/>
              </a:spcAft>
              <a:buSzPts val="2800"/>
              <a:buFont typeface="Montserrat"/>
              <a:buNone/>
              <a:defRPr>
                <a:latin typeface="Montserrat"/>
                <a:ea typeface="Montserrat"/>
                <a:cs typeface="Montserrat"/>
                <a:sym typeface="Montserrat"/>
              </a:defRPr>
            </a:lvl3pPr>
            <a:lvl4pPr lvl="3" algn="l">
              <a:lnSpc>
                <a:spcPct val="100000"/>
              </a:lnSpc>
              <a:spcBef>
                <a:spcPts val="0"/>
              </a:spcBef>
              <a:spcAft>
                <a:spcPts val="0"/>
              </a:spcAft>
              <a:buSzPts val="2800"/>
              <a:buFont typeface="Montserrat"/>
              <a:buNone/>
              <a:defRPr>
                <a:latin typeface="Montserrat"/>
                <a:ea typeface="Montserrat"/>
                <a:cs typeface="Montserrat"/>
                <a:sym typeface="Montserrat"/>
              </a:defRPr>
            </a:lvl4pPr>
            <a:lvl5pPr lvl="4" algn="l">
              <a:lnSpc>
                <a:spcPct val="100000"/>
              </a:lnSpc>
              <a:spcBef>
                <a:spcPts val="0"/>
              </a:spcBef>
              <a:spcAft>
                <a:spcPts val="0"/>
              </a:spcAft>
              <a:buSzPts val="2800"/>
              <a:buFont typeface="Montserrat"/>
              <a:buNone/>
              <a:defRPr>
                <a:latin typeface="Montserrat"/>
                <a:ea typeface="Montserrat"/>
                <a:cs typeface="Montserrat"/>
                <a:sym typeface="Montserrat"/>
              </a:defRPr>
            </a:lvl5pPr>
            <a:lvl6pPr lvl="5" algn="l">
              <a:lnSpc>
                <a:spcPct val="100000"/>
              </a:lnSpc>
              <a:spcBef>
                <a:spcPts val="0"/>
              </a:spcBef>
              <a:spcAft>
                <a:spcPts val="0"/>
              </a:spcAft>
              <a:buSzPts val="2800"/>
              <a:buFont typeface="Montserrat"/>
              <a:buNone/>
              <a:defRPr>
                <a:latin typeface="Montserrat"/>
                <a:ea typeface="Montserrat"/>
                <a:cs typeface="Montserrat"/>
                <a:sym typeface="Montserrat"/>
              </a:defRPr>
            </a:lvl6pPr>
            <a:lvl7pPr lvl="6" algn="l">
              <a:lnSpc>
                <a:spcPct val="100000"/>
              </a:lnSpc>
              <a:spcBef>
                <a:spcPts val="0"/>
              </a:spcBef>
              <a:spcAft>
                <a:spcPts val="0"/>
              </a:spcAft>
              <a:buSzPts val="2800"/>
              <a:buFont typeface="Montserrat"/>
              <a:buNone/>
              <a:defRPr>
                <a:latin typeface="Montserrat"/>
                <a:ea typeface="Montserrat"/>
                <a:cs typeface="Montserrat"/>
                <a:sym typeface="Montserrat"/>
              </a:defRPr>
            </a:lvl7pPr>
            <a:lvl8pPr lvl="7" algn="l">
              <a:lnSpc>
                <a:spcPct val="100000"/>
              </a:lnSpc>
              <a:spcBef>
                <a:spcPts val="0"/>
              </a:spcBef>
              <a:spcAft>
                <a:spcPts val="0"/>
              </a:spcAft>
              <a:buSzPts val="2800"/>
              <a:buFont typeface="Montserrat"/>
              <a:buNone/>
              <a:defRPr>
                <a:latin typeface="Montserrat"/>
                <a:ea typeface="Montserrat"/>
                <a:cs typeface="Montserrat"/>
                <a:sym typeface="Montserrat"/>
              </a:defRPr>
            </a:lvl8pPr>
            <a:lvl9pPr lvl="8" algn="l">
              <a:lnSpc>
                <a:spcPct val="100000"/>
              </a:lnSpc>
              <a:spcBef>
                <a:spcPts val="0"/>
              </a:spcBef>
              <a:spcAft>
                <a:spcPts val="0"/>
              </a:spcAft>
              <a:buSzPts val="2800"/>
              <a:buFont typeface="Montserrat"/>
              <a:buNone/>
              <a:defRPr>
                <a:latin typeface="Montserrat"/>
                <a:ea typeface="Montserrat"/>
                <a:cs typeface="Montserrat"/>
                <a:sym typeface="Montserrat"/>
              </a:defRPr>
            </a:lvl9pPr>
          </a:lstStyle>
          <a:p>
            <a:endParaRPr/>
          </a:p>
        </p:txBody>
      </p:sp>
      <p:sp>
        <p:nvSpPr>
          <p:cNvPr id="43" name="Google Shape;43;p14"/>
          <p:cNvSpPr/>
          <p:nvPr/>
        </p:nvSpPr>
        <p:spPr>
          <a:xfrm rot="5400000">
            <a:off x="6703350" y="2702925"/>
            <a:ext cx="4572000" cy="3093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713225" y="445025"/>
            <a:ext cx="3858900" cy="1338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accent1"/>
              </a:buClr>
              <a:buSzPts val="2800"/>
              <a:buNone/>
              <a:defRPr sz="7200">
                <a:solidFill>
                  <a:schemeClr val="accent1"/>
                </a:solidFill>
              </a:defRPr>
            </a:lvl1pPr>
            <a:lvl2pPr lvl="1" algn="l">
              <a:lnSpc>
                <a:spcPct val="100000"/>
              </a:lnSpc>
              <a:spcBef>
                <a:spcPts val="0"/>
              </a:spcBef>
              <a:spcAft>
                <a:spcPts val="0"/>
              </a:spcAft>
              <a:buClr>
                <a:schemeClr val="accent1"/>
              </a:buClr>
              <a:buSzPts val="2800"/>
              <a:buNone/>
              <a:defRPr>
                <a:solidFill>
                  <a:schemeClr val="accent1"/>
                </a:solidFill>
              </a:defRPr>
            </a:lvl2pPr>
            <a:lvl3pPr lvl="2" algn="l">
              <a:lnSpc>
                <a:spcPct val="100000"/>
              </a:lnSpc>
              <a:spcBef>
                <a:spcPts val="0"/>
              </a:spcBef>
              <a:spcAft>
                <a:spcPts val="0"/>
              </a:spcAft>
              <a:buClr>
                <a:schemeClr val="accent1"/>
              </a:buClr>
              <a:buSzPts val="2800"/>
              <a:buNone/>
              <a:defRPr>
                <a:solidFill>
                  <a:schemeClr val="accent1"/>
                </a:solidFill>
              </a:defRPr>
            </a:lvl3pPr>
            <a:lvl4pPr lvl="3" algn="l">
              <a:lnSpc>
                <a:spcPct val="100000"/>
              </a:lnSpc>
              <a:spcBef>
                <a:spcPts val="0"/>
              </a:spcBef>
              <a:spcAft>
                <a:spcPts val="0"/>
              </a:spcAft>
              <a:buClr>
                <a:schemeClr val="accent1"/>
              </a:buClr>
              <a:buSzPts val="2800"/>
              <a:buNone/>
              <a:defRPr>
                <a:solidFill>
                  <a:schemeClr val="accent1"/>
                </a:solidFill>
              </a:defRPr>
            </a:lvl4pPr>
            <a:lvl5pPr lvl="4" algn="l">
              <a:lnSpc>
                <a:spcPct val="100000"/>
              </a:lnSpc>
              <a:spcBef>
                <a:spcPts val="0"/>
              </a:spcBef>
              <a:spcAft>
                <a:spcPts val="0"/>
              </a:spcAft>
              <a:buClr>
                <a:schemeClr val="accent1"/>
              </a:buClr>
              <a:buSzPts val="2800"/>
              <a:buNone/>
              <a:defRPr>
                <a:solidFill>
                  <a:schemeClr val="accent1"/>
                </a:solidFill>
              </a:defRPr>
            </a:lvl5pPr>
            <a:lvl6pPr lvl="5" algn="l">
              <a:lnSpc>
                <a:spcPct val="100000"/>
              </a:lnSpc>
              <a:spcBef>
                <a:spcPts val="0"/>
              </a:spcBef>
              <a:spcAft>
                <a:spcPts val="0"/>
              </a:spcAft>
              <a:buClr>
                <a:schemeClr val="accent1"/>
              </a:buClr>
              <a:buSzPts val="2800"/>
              <a:buNone/>
              <a:defRPr>
                <a:solidFill>
                  <a:schemeClr val="accent1"/>
                </a:solidFill>
              </a:defRPr>
            </a:lvl6pPr>
            <a:lvl7pPr lvl="6" algn="l">
              <a:lnSpc>
                <a:spcPct val="100000"/>
              </a:lnSpc>
              <a:spcBef>
                <a:spcPts val="0"/>
              </a:spcBef>
              <a:spcAft>
                <a:spcPts val="0"/>
              </a:spcAft>
              <a:buClr>
                <a:schemeClr val="accent1"/>
              </a:buClr>
              <a:buSzPts val="2800"/>
              <a:buNone/>
              <a:defRPr>
                <a:solidFill>
                  <a:schemeClr val="accent1"/>
                </a:solidFill>
              </a:defRPr>
            </a:lvl7pPr>
            <a:lvl8pPr lvl="7" algn="l">
              <a:lnSpc>
                <a:spcPct val="100000"/>
              </a:lnSpc>
              <a:spcBef>
                <a:spcPts val="0"/>
              </a:spcBef>
              <a:spcAft>
                <a:spcPts val="0"/>
              </a:spcAft>
              <a:buClr>
                <a:schemeClr val="accent1"/>
              </a:buClr>
              <a:buSzPts val="2800"/>
              <a:buNone/>
              <a:defRPr>
                <a:solidFill>
                  <a:schemeClr val="accent1"/>
                </a:solidFill>
              </a:defRPr>
            </a:lvl8pPr>
            <a:lvl9pPr lvl="8" algn="l">
              <a:lnSpc>
                <a:spcPct val="100000"/>
              </a:lnSpc>
              <a:spcBef>
                <a:spcPts val="0"/>
              </a:spcBef>
              <a:spcAft>
                <a:spcPts val="0"/>
              </a:spcAft>
              <a:buClr>
                <a:schemeClr val="accent1"/>
              </a:buClr>
              <a:buSzPts val="2800"/>
              <a:buNone/>
              <a:defRPr>
                <a:solidFill>
                  <a:schemeClr val="accent1"/>
                </a:solidFill>
              </a:defRPr>
            </a:lvl9pPr>
          </a:lstStyle>
          <a:p>
            <a:endParaRPr/>
          </a:p>
        </p:txBody>
      </p:sp>
      <p:sp>
        <p:nvSpPr>
          <p:cNvPr id="46" name="Google Shape;46;p16"/>
          <p:cNvSpPr txBox="1"/>
          <p:nvPr/>
        </p:nvSpPr>
        <p:spPr>
          <a:xfrm>
            <a:off x="713225" y="3485675"/>
            <a:ext cx="3956100" cy="61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100"/>
              <a:buFont typeface="Arial"/>
              <a:buNone/>
            </a:pPr>
            <a:r>
              <a:rPr lang="en-US" sz="1100" b="0" i="0" u="none" strike="noStrike" cap="none">
                <a:solidFill>
                  <a:schemeClr val="accent2"/>
                </a:solidFill>
                <a:latin typeface="Montserrat"/>
                <a:ea typeface="Montserrat"/>
                <a:cs typeface="Montserrat"/>
                <a:sym typeface="Montserrat"/>
              </a:rPr>
              <a:t>CREDITS: This presentation template was created by </a:t>
            </a:r>
            <a:r>
              <a:rPr lang="en-US" sz="1100" b="1" i="0" u="none" strike="noStrike" cap="none">
                <a:solidFill>
                  <a:schemeClr val="accent2"/>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US" sz="1100" b="0" i="0" u="none" strike="noStrike" cap="none">
                <a:solidFill>
                  <a:schemeClr val="accent2"/>
                </a:solidFill>
                <a:latin typeface="Montserrat"/>
                <a:ea typeface="Montserrat"/>
                <a:cs typeface="Montserrat"/>
                <a:sym typeface="Montserrat"/>
              </a:rPr>
              <a:t>, including icons by </a:t>
            </a:r>
            <a:r>
              <a:rPr lang="en-US" sz="1100" b="1" i="0" u="none" strike="noStrike" cap="none">
                <a:solidFill>
                  <a:schemeClr val="accent2"/>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US" sz="1100" b="0" i="0" u="none" strike="noStrike" cap="none">
                <a:solidFill>
                  <a:schemeClr val="accent2"/>
                </a:solidFill>
                <a:latin typeface="Montserrat"/>
                <a:ea typeface="Montserrat"/>
                <a:cs typeface="Montserrat"/>
                <a:sym typeface="Montserrat"/>
              </a:rPr>
              <a:t>, and infographics &amp; images by </a:t>
            </a:r>
            <a:r>
              <a:rPr lang="en-US" sz="1100" b="1" i="0" u="none" strike="noStrike" cap="none">
                <a:solidFill>
                  <a:schemeClr val="accent2"/>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100" b="1" i="0" u="none" strike="noStrike" cap="none">
              <a:solidFill>
                <a:schemeClr val="accent2"/>
              </a:solidFill>
              <a:latin typeface="Montserrat"/>
              <a:ea typeface="Montserrat"/>
              <a:cs typeface="Montserrat"/>
              <a:sym typeface="Montserrat"/>
            </a:endParaRPr>
          </a:p>
        </p:txBody>
      </p:sp>
      <p:sp>
        <p:nvSpPr>
          <p:cNvPr id="47" name="Google Shape;47;p16"/>
          <p:cNvSpPr/>
          <p:nvPr/>
        </p:nvSpPr>
        <p:spPr>
          <a:xfrm>
            <a:off x="6711600" y="2571600"/>
            <a:ext cx="1216200" cy="25716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6"/>
          <p:cNvSpPr/>
          <p:nvPr/>
        </p:nvSpPr>
        <p:spPr>
          <a:xfrm>
            <a:off x="7927800" y="0"/>
            <a:ext cx="1216200" cy="2571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8">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2683950" y="3273525"/>
            <a:ext cx="5757300" cy="572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800" b="1">
                <a:solidFill>
                  <a:schemeClr val="accent1"/>
                </a:solidFill>
                <a:latin typeface="Montserrat"/>
                <a:ea typeface="Montserrat"/>
                <a:cs typeface="Montserrat"/>
                <a:sym typeface="Montserra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1" name="Google Shape;51;p15"/>
          <p:cNvSpPr txBox="1">
            <a:spLocks noGrp="1"/>
          </p:cNvSpPr>
          <p:nvPr>
            <p:ph type="subTitle" idx="1"/>
          </p:nvPr>
        </p:nvSpPr>
        <p:spPr>
          <a:xfrm flipH="1">
            <a:off x="2684000" y="1247225"/>
            <a:ext cx="5757300" cy="1855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800"/>
              <a:buFont typeface="Didact Gothic"/>
              <a:buNone/>
              <a:defRPr sz="2800">
                <a:latin typeface="Montserrat SemiBold"/>
                <a:ea typeface="Montserrat SemiBold"/>
                <a:cs typeface="Montserrat SemiBold"/>
                <a:sym typeface="Montserrat Semi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2" name="Google Shape;52;p15"/>
          <p:cNvSpPr/>
          <p:nvPr/>
        </p:nvSpPr>
        <p:spPr>
          <a:xfrm rot="10800000" flipH="1">
            <a:off x="1216200" y="2571750"/>
            <a:ext cx="1216200" cy="2571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5"/>
          <p:cNvSpPr/>
          <p:nvPr/>
        </p:nvSpPr>
        <p:spPr>
          <a:xfrm rot="10800000" flipH="1">
            <a:off x="0" y="1061825"/>
            <a:ext cx="1216200" cy="15099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9pPr>
          </a:lstStyle>
          <a:p>
            <a:endParaRPr/>
          </a:p>
        </p:txBody>
      </p:sp>
      <p:sp>
        <p:nvSpPr>
          <p:cNvPr id="7" name="Google Shape;7;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Montserrat"/>
              <a:buChar char="●"/>
              <a:defRPr sz="1800" b="0" i="0" u="none" strike="noStrike" cap="none">
                <a:solidFill>
                  <a:schemeClr val="dk2"/>
                </a:solidFill>
                <a:latin typeface="Montserrat"/>
                <a:ea typeface="Montserrat"/>
                <a:cs typeface="Montserrat"/>
                <a:sym typeface="Montserrat"/>
              </a:defRPr>
            </a:lvl1pPr>
            <a:lvl2pPr marL="914400" marR="0" lvl="1"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2pPr>
            <a:lvl3pPr marL="1371600" marR="0" lvl="2"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3pPr>
            <a:lvl4pPr marL="1828800" marR="0" lvl="3"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4pPr>
            <a:lvl5pPr marL="2286000" marR="0" lvl="4"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5pPr>
            <a:lvl6pPr marL="2743200" marR="0" lvl="5"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6pPr>
            <a:lvl7pPr marL="3200400" marR="0" lvl="6"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7pPr>
            <a:lvl8pPr marL="3657600" marR="0" lvl="7" indent="-317500" algn="l" rtl="0">
              <a:lnSpc>
                <a:spcPct val="100000"/>
              </a:lnSpc>
              <a:spcBef>
                <a:spcPts val="1600"/>
              </a:spcBef>
              <a:spcAft>
                <a:spcPts val="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8pPr>
            <a:lvl9pPr marL="4114800" marR="0" lvl="8" indent="-317500" algn="l" rtl="0">
              <a:lnSpc>
                <a:spcPct val="100000"/>
              </a:lnSpc>
              <a:spcBef>
                <a:spcPts val="1600"/>
              </a:spcBef>
              <a:spcAft>
                <a:spcPts val="1600"/>
              </a:spcAft>
              <a:buClr>
                <a:schemeClr val="dk2"/>
              </a:buClr>
              <a:buSzPts val="1400"/>
              <a:buFont typeface="Montserrat"/>
              <a:buChar char="■"/>
              <a:defRPr sz="1400" b="0" i="0" u="none" strike="noStrike" cap="none">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8" Type="http://schemas.openxmlformats.org/officeDocument/2006/relationships/hyperlink" Target="https://www.nsgc.org/page/telegenetics" TargetMode="External"/><Relationship Id="rId3" Type="http://schemas.openxmlformats.org/officeDocument/2006/relationships/image" Target="../media/image2.png"/><Relationship Id="rId7" Type="http://schemas.openxmlformats.org/officeDocument/2006/relationships/hyperlink" Target="https://www.who.int/servicedeliverysafety/areas/qhc/telemedicine/en/"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www.americantelemed.org/" TargetMode="External"/><Relationship Id="rId5" Type="http://schemas.openxmlformats.org/officeDocument/2006/relationships/hyperlink" Target="https://www.nih.gov/health-information/telehealth" TargetMode="External"/><Relationship Id="rId4" Type="http://schemas.openxmlformats.org/officeDocument/2006/relationships/hyperlink" Target="https://www.springer.com/journal/10897"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genecounsel.eu/"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
        <p:cNvGrpSpPr/>
        <p:nvPr/>
      </p:nvGrpSpPr>
      <p:grpSpPr>
        <a:xfrm>
          <a:off x="0" y="0"/>
          <a:ext cx="0" cy="0"/>
          <a:chOff x="0" y="0"/>
          <a:chExt cx="0" cy="0"/>
        </a:xfrm>
      </p:grpSpPr>
      <p:sp>
        <p:nvSpPr>
          <p:cNvPr id="59" name="Google Shape;59;p1"/>
          <p:cNvSpPr txBox="1"/>
          <p:nvPr/>
        </p:nvSpPr>
        <p:spPr>
          <a:xfrm>
            <a:off x="811375" y="1620951"/>
            <a:ext cx="7466372" cy="1777379"/>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3000"/>
              <a:buFont typeface="Arial"/>
              <a:buNone/>
            </a:pPr>
            <a:r>
              <a:rPr lang="en-US" sz="3000" b="1" i="0" u="none" strike="noStrike" cap="none" dirty="0">
                <a:solidFill>
                  <a:schemeClr val="accent1"/>
                </a:solidFill>
                <a:latin typeface="Arial"/>
                <a:ea typeface="Arial"/>
                <a:cs typeface="Arial"/>
                <a:sym typeface="Arial"/>
              </a:rPr>
              <a:t>Unit 4</a:t>
            </a:r>
            <a:r>
              <a:rPr lang="en-US" sz="3000" b="1" i="0" u="none" strike="noStrike" cap="none" dirty="0">
                <a:solidFill>
                  <a:schemeClr val="accent5"/>
                </a:solidFill>
                <a:latin typeface="Arial"/>
                <a:ea typeface="Arial"/>
                <a:cs typeface="Arial"/>
                <a:sym typeface="Arial"/>
              </a:rPr>
              <a:t>. How to implement Genetic Counseling sessions</a:t>
            </a:r>
            <a:endParaRPr sz="3000" b="1" i="0" u="none" strike="noStrike" cap="none" dirty="0">
              <a:solidFill>
                <a:schemeClr val="accent5"/>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3000"/>
              <a:buFont typeface="Arial"/>
              <a:buNone/>
            </a:pPr>
            <a:r>
              <a:rPr lang="en-US" sz="3000" b="1" dirty="0">
                <a:solidFill>
                  <a:schemeClr val="accent5"/>
                </a:solidFill>
              </a:rPr>
              <a:t>Lesson</a:t>
            </a:r>
            <a:r>
              <a:rPr lang="en-US" sz="2500" b="1" i="0" u="none" strike="noStrike" cap="none" dirty="0">
                <a:solidFill>
                  <a:schemeClr val="accent1"/>
                </a:solidFill>
                <a:latin typeface="Arial"/>
                <a:ea typeface="Arial"/>
                <a:cs typeface="Arial"/>
                <a:sym typeface="Arial"/>
              </a:rPr>
              <a:t> 4.3. The use of </a:t>
            </a:r>
            <a:r>
              <a:rPr lang="en-US" sz="2500" b="1" i="0" u="none" strike="noStrike" cap="none" dirty="0" err="1">
                <a:solidFill>
                  <a:schemeClr val="accent1"/>
                </a:solidFill>
                <a:latin typeface="Arial"/>
                <a:ea typeface="Arial"/>
                <a:cs typeface="Arial"/>
                <a:sym typeface="Arial"/>
              </a:rPr>
              <a:t>Telegenetics</a:t>
            </a:r>
            <a:endParaRPr sz="2500" b="1" i="0" u="none" strike="noStrike" cap="none" dirty="0">
              <a:solidFill>
                <a:schemeClr val="accent1"/>
              </a:solidFill>
              <a:latin typeface="Arial"/>
              <a:ea typeface="Arial"/>
              <a:cs typeface="Arial"/>
              <a:sym typeface="Arial"/>
            </a:endParaRPr>
          </a:p>
        </p:txBody>
      </p:sp>
      <p:pic>
        <p:nvPicPr>
          <p:cNvPr id="60" name="Google Shape;60;p1"/>
          <p:cNvPicPr preferRelativeResize="0"/>
          <p:nvPr/>
        </p:nvPicPr>
        <p:blipFill rotWithShape="1">
          <a:blip r:embed="rId3">
            <a:alphaModFix/>
          </a:blip>
          <a:srcRect/>
          <a:stretch/>
        </p:blipFill>
        <p:spPr>
          <a:xfrm>
            <a:off x="811375" y="4342775"/>
            <a:ext cx="7466373" cy="751000"/>
          </a:xfrm>
          <a:prstGeom prst="rect">
            <a:avLst/>
          </a:prstGeom>
          <a:noFill/>
          <a:ln>
            <a:noFill/>
          </a:ln>
        </p:spPr>
      </p:pic>
      <p:pic>
        <p:nvPicPr>
          <p:cNvPr id="61" name="Google Shape;61;p1"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512857" y="49725"/>
            <a:ext cx="2511653" cy="6267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9"/>
          <p:cNvPicPr preferRelativeResize="0"/>
          <p:nvPr/>
        </p:nvPicPr>
        <p:blipFill rotWithShape="1">
          <a:blip r:embed="rId3">
            <a:alphaModFix/>
          </a:blip>
          <a:srcRect/>
          <a:stretch/>
        </p:blipFill>
        <p:spPr>
          <a:xfrm>
            <a:off x="5987250" y="1076275"/>
            <a:ext cx="2758175" cy="2971438"/>
          </a:xfrm>
          <a:prstGeom prst="rect">
            <a:avLst/>
          </a:prstGeom>
          <a:noFill/>
          <a:ln>
            <a:noFill/>
          </a:ln>
          <a:effectLst>
            <a:outerShdw blurRad="314325" dist="19050" dir="5400000" algn="bl" rotWithShape="0">
              <a:srgbClr val="000000">
                <a:alpha val="49411"/>
              </a:srgbClr>
            </a:outerShdw>
          </a:effectLst>
        </p:spPr>
      </p:pic>
      <p:sp>
        <p:nvSpPr>
          <p:cNvPr id="130" name="Google Shape;130;p19"/>
          <p:cNvSpPr txBox="1">
            <a:spLocks noGrp="1"/>
          </p:cNvSpPr>
          <p:nvPr>
            <p:ph type="body" idx="1"/>
          </p:nvPr>
        </p:nvSpPr>
        <p:spPr>
          <a:xfrm>
            <a:off x="713225" y="1076275"/>
            <a:ext cx="507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500" i="0" dirty="0">
                <a:solidFill>
                  <a:schemeClr val="dk1"/>
                </a:solidFill>
                <a:latin typeface="Arial"/>
                <a:ea typeface="Arial"/>
                <a:cs typeface="Arial"/>
                <a:sym typeface="Arial"/>
              </a:rPr>
              <a:t>Addressing these obstacles requires efforts to expand access to </a:t>
            </a:r>
            <a:r>
              <a:rPr lang="en-US" sz="1500" dirty="0">
                <a:solidFill>
                  <a:schemeClr val="dk1"/>
                </a:solidFill>
                <a:latin typeface="Arial"/>
                <a:ea typeface="Arial"/>
                <a:cs typeface="Arial"/>
                <a:sym typeface="Arial"/>
              </a:rPr>
              <a:t>GC</a:t>
            </a:r>
            <a:r>
              <a:rPr lang="en-US" sz="1500" i="0" dirty="0">
                <a:solidFill>
                  <a:schemeClr val="dk1"/>
                </a:solidFill>
                <a:latin typeface="Arial"/>
                <a:ea typeface="Arial"/>
                <a:cs typeface="Arial"/>
                <a:sym typeface="Arial"/>
              </a:rPr>
              <a:t> services, increase awareness among individuals and healthcare providers, improve insurance coverage, and enhance the training and deployment of genetic counselors.</a:t>
            </a:r>
            <a:endParaRPr sz="1500" i="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sz="1500" i="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sz="1500" i="0" dirty="0">
                <a:solidFill>
                  <a:schemeClr val="dk1"/>
                </a:solidFill>
                <a:latin typeface="Arial"/>
                <a:ea typeface="Arial"/>
                <a:cs typeface="Arial"/>
                <a:sym typeface="Arial"/>
              </a:rPr>
              <a:t>It's important to note that these obstacles can vary depending on geographical location, healthcare systems, and individual circumstances.</a:t>
            </a:r>
            <a:endParaRPr sz="1500" dirty="0">
              <a:latin typeface="Arial"/>
              <a:ea typeface="Arial"/>
              <a:cs typeface="Arial"/>
              <a:sym typeface="Arial"/>
            </a:endParaRPr>
          </a:p>
          <a:p>
            <a:pPr marL="0" lvl="0" indent="0" algn="l" rtl="0">
              <a:lnSpc>
                <a:spcPct val="100000"/>
              </a:lnSpc>
              <a:spcBef>
                <a:spcPts val="0"/>
              </a:spcBef>
              <a:spcAft>
                <a:spcPts val="0"/>
              </a:spcAft>
              <a:buSzPts val="1400"/>
              <a:buNone/>
            </a:pPr>
            <a:endParaRPr sz="1500" dirty="0">
              <a:solidFill>
                <a:schemeClr val="dk1"/>
              </a:solidFill>
              <a:latin typeface="Arial"/>
              <a:ea typeface="Arial"/>
              <a:cs typeface="Arial"/>
              <a:sym typeface="Arial"/>
            </a:endParaRPr>
          </a:p>
        </p:txBody>
      </p:sp>
      <p:sp>
        <p:nvSpPr>
          <p:cNvPr id="131" name="Google Shape;131;p19"/>
          <p:cNvSpPr txBox="1">
            <a:spLocks noGrp="1"/>
          </p:cNvSpPr>
          <p:nvPr>
            <p:ph type="title"/>
          </p:nvPr>
        </p:nvSpPr>
        <p:spPr>
          <a:xfrm>
            <a:off x="713225" y="384048"/>
            <a:ext cx="77175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latin typeface="Arial"/>
                <a:ea typeface="Arial"/>
                <a:cs typeface="Arial"/>
                <a:sym typeface="Arial"/>
              </a:rPr>
              <a:t>Obstacles in accessing Genetic Counseling</a:t>
            </a:r>
            <a:endParaRPr dirty="0">
              <a:latin typeface="Arial"/>
              <a:ea typeface="Arial"/>
              <a:cs typeface="Arial"/>
              <a:sym typeface="Arial"/>
            </a:endParaRPr>
          </a:p>
        </p:txBody>
      </p:sp>
      <p:pic>
        <p:nvPicPr>
          <p:cNvPr id="132" name="Google Shape;132;p19"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30537" y="4352893"/>
            <a:ext cx="2601408" cy="6491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95407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marR="0" lvl="0" indent="0" algn="l" rtl="0">
              <a:lnSpc>
                <a:spcPct val="100000"/>
              </a:lnSpc>
              <a:spcBef>
                <a:spcPts val="0"/>
              </a:spcBef>
              <a:spcAft>
                <a:spcPts val="0"/>
              </a:spcAft>
              <a:buClr>
                <a:srgbClr val="000000"/>
              </a:buClr>
              <a:buSzPts val="3000"/>
              <a:buFont typeface="Arial"/>
              <a:buNone/>
            </a:pPr>
            <a:r>
              <a:rPr lang="nl-BE" sz="2000" b="1" i="1" u="none" strike="noStrike" cap="none" dirty="0">
                <a:solidFill>
                  <a:schemeClr val="accent1"/>
                </a:solidFill>
              </a:rPr>
              <a:t>The benefits of </a:t>
            </a:r>
            <a:r>
              <a:rPr lang="nl-BE" sz="2000" b="1" i="1" u="none" strike="noStrike" cap="none" dirty="0" err="1">
                <a:solidFill>
                  <a:schemeClr val="accent1"/>
                </a:solidFill>
              </a:rPr>
              <a:t>Telegenetics</a:t>
            </a:r>
            <a:endParaRPr lang="nl-BE" sz="2000" b="1" i="1" u="none" strike="noStrike" cap="none" dirty="0">
              <a:solidFill>
                <a:schemeClr val="accent1"/>
              </a:solidFill>
            </a:endParaRP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4291986834"/>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i="0" u="none" strike="noStrike" cap="none" dirty="0">
                <a:solidFill>
                  <a:srgbClr val="B7B7B7"/>
                </a:solidFill>
                <a:latin typeface="Calibri"/>
                <a:ea typeface="Calibri"/>
                <a:cs typeface="Calibri"/>
                <a:sym typeface="Calibri"/>
              </a:rPr>
              <a:t>3</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3802800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a:spLocks noGrp="1"/>
          </p:cNvSpPr>
          <p:nvPr>
            <p:ph type="body" idx="4294967295"/>
          </p:nvPr>
        </p:nvSpPr>
        <p:spPr>
          <a:xfrm>
            <a:off x="196674" y="599510"/>
            <a:ext cx="6378900" cy="42181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300" b="0" i="0" dirty="0">
                <a:solidFill>
                  <a:schemeClr val="dk1"/>
                </a:solidFill>
                <a:latin typeface="Arial"/>
                <a:ea typeface="Arial"/>
                <a:cs typeface="Arial"/>
                <a:sym typeface="Arial"/>
              </a:rPr>
              <a:t>The use of </a:t>
            </a:r>
            <a:r>
              <a:rPr lang="en-US" sz="1300" b="0" i="0" dirty="0" err="1">
                <a:solidFill>
                  <a:schemeClr val="dk1"/>
                </a:solidFill>
                <a:latin typeface="Arial"/>
                <a:ea typeface="Arial"/>
                <a:cs typeface="Arial"/>
                <a:sym typeface="Arial"/>
              </a:rPr>
              <a:t>telegenetics</a:t>
            </a:r>
            <a:r>
              <a:rPr lang="en-US" sz="1300" dirty="0">
                <a:solidFill>
                  <a:schemeClr val="dk1"/>
                </a:solidFill>
                <a:latin typeface="Arial"/>
                <a:ea typeface="Arial"/>
                <a:cs typeface="Arial"/>
                <a:sym typeface="Arial"/>
              </a:rPr>
              <a:t> in GC </a:t>
            </a:r>
            <a:r>
              <a:rPr lang="en-US" sz="1300" b="0" i="0" dirty="0">
                <a:solidFill>
                  <a:schemeClr val="dk1"/>
                </a:solidFill>
                <a:latin typeface="Arial"/>
                <a:ea typeface="Arial"/>
                <a:cs typeface="Arial"/>
                <a:sym typeface="Arial"/>
              </a:rPr>
              <a:t>offers several benefits;</a:t>
            </a:r>
            <a:endParaRPr sz="1300" dirty="0"/>
          </a:p>
          <a:p>
            <a:pPr marL="0" lvl="0" indent="0" algn="l" rtl="0">
              <a:lnSpc>
                <a:spcPct val="100000"/>
              </a:lnSpc>
              <a:spcBef>
                <a:spcPts val="0"/>
              </a:spcBef>
              <a:spcAft>
                <a:spcPts val="0"/>
              </a:spcAft>
              <a:buSzPts val="1800"/>
              <a:buNone/>
            </a:pPr>
            <a:endParaRPr sz="1300" dirty="0">
              <a:solidFill>
                <a:schemeClr val="dk1"/>
              </a:solidFill>
              <a:latin typeface="Arial"/>
              <a:ea typeface="Arial"/>
              <a:cs typeface="Arial"/>
              <a:sym typeface="Arial"/>
            </a:endParaRPr>
          </a:p>
          <a:p>
            <a:pPr marL="457200" lvl="0" indent="-311150" algn="l" rtl="0">
              <a:lnSpc>
                <a:spcPct val="100000"/>
              </a:lnSpc>
              <a:spcBef>
                <a:spcPts val="0"/>
              </a:spcBef>
              <a:spcAft>
                <a:spcPts val="0"/>
              </a:spcAft>
              <a:buSzPts val="1300"/>
              <a:buFont typeface="Arial"/>
              <a:buAutoNum type="arabicPeriod"/>
            </a:pPr>
            <a:r>
              <a:rPr lang="en-US" sz="1300" b="1" i="0" dirty="0">
                <a:solidFill>
                  <a:schemeClr val="dk1"/>
                </a:solidFill>
                <a:latin typeface="Arial"/>
                <a:ea typeface="Arial"/>
                <a:cs typeface="Arial"/>
                <a:sym typeface="Arial"/>
              </a:rPr>
              <a:t>Improved Access:</a:t>
            </a:r>
            <a:r>
              <a:rPr lang="en-US" sz="1300" b="0" i="0" dirty="0">
                <a:solidFill>
                  <a:schemeClr val="dk1"/>
                </a:solidFill>
                <a:latin typeface="Arial"/>
                <a:ea typeface="Arial"/>
                <a:cs typeface="Arial"/>
                <a:sym typeface="Arial"/>
              </a:rPr>
              <a:t> </a:t>
            </a:r>
            <a:r>
              <a:rPr lang="en-US" sz="1300" b="0" i="0" dirty="0" err="1">
                <a:solidFill>
                  <a:schemeClr val="dk1"/>
                </a:solidFill>
                <a:latin typeface="Arial"/>
                <a:ea typeface="Arial"/>
                <a:cs typeface="Arial"/>
                <a:sym typeface="Arial"/>
              </a:rPr>
              <a:t>Telegenetics</a:t>
            </a:r>
            <a:r>
              <a:rPr lang="en-US" sz="1300" b="0" i="0" dirty="0">
                <a:solidFill>
                  <a:schemeClr val="dk1"/>
                </a:solidFill>
                <a:latin typeface="Arial"/>
                <a:ea typeface="Arial"/>
                <a:cs typeface="Arial"/>
                <a:sym typeface="Arial"/>
              </a:rPr>
              <a:t> overcomes geographical barriers, allowing individuals in remote or underserved areas to access </a:t>
            </a:r>
            <a:r>
              <a:rPr lang="en-US" sz="1300" dirty="0">
                <a:solidFill>
                  <a:schemeClr val="dk1"/>
                </a:solidFill>
                <a:latin typeface="Arial"/>
                <a:ea typeface="Arial"/>
                <a:cs typeface="Arial"/>
                <a:sym typeface="Arial"/>
              </a:rPr>
              <a:t>GC </a:t>
            </a:r>
            <a:r>
              <a:rPr lang="en-US" sz="1300" b="0" i="0" dirty="0">
                <a:solidFill>
                  <a:schemeClr val="dk1"/>
                </a:solidFill>
                <a:latin typeface="Arial"/>
                <a:ea typeface="Arial"/>
                <a:cs typeface="Arial"/>
                <a:sym typeface="Arial"/>
              </a:rPr>
              <a:t>services. It increases access to specialized genetic professionals and resources that may not be available locally, ensuring that more people can benefit from genetic services </a:t>
            </a:r>
            <a:endParaRPr sz="1300" b="0" i="0" dirty="0">
              <a:solidFill>
                <a:schemeClr val="dk1"/>
              </a:solidFill>
              <a:latin typeface="Arial"/>
              <a:ea typeface="Arial"/>
              <a:cs typeface="Arial"/>
              <a:sym typeface="Arial"/>
            </a:endParaRPr>
          </a:p>
          <a:p>
            <a:pPr marL="457200" lvl="0" indent="0" algn="l" rtl="0">
              <a:lnSpc>
                <a:spcPct val="100000"/>
              </a:lnSpc>
              <a:spcBef>
                <a:spcPts val="0"/>
              </a:spcBef>
              <a:spcAft>
                <a:spcPts val="0"/>
              </a:spcAft>
              <a:buSzPts val="1800"/>
              <a:buNone/>
            </a:pPr>
            <a:endParaRPr sz="1300" dirty="0">
              <a:solidFill>
                <a:schemeClr val="dk1"/>
              </a:solidFill>
              <a:latin typeface="Arial"/>
              <a:ea typeface="Arial"/>
              <a:cs typeface="Arial"/>
              <a:sym typeface="Arial"/>
            </a:endParaRPr>
          </a:p>
          <a:p>
            <a:pPr marL="488950" lvl="0" algn="l" rtl="0">
              <a:lnSpc>
                <a:spcPct val="100000"/>
              </a:lnSpc>
              <a:spcBef>
                <a:spcPts val="0"/>
              </a:spcBef>
              <a:spcAft>
                <a:spcPts val="0"/>
              </a:spcAft>
              <a:buSzPts val="1300"/>
              <a:buFont typeface="+mj-lt"/>
              <a:buAutoNum type="arabicPeriod" startAt="2"/>
            </a:pPr>
            <a:r>
              <a:rPr lang="en-US" sz="1300" b="1" i="0" dirty="0">
                <a:solidFill>
                  <a:schemeClr val="dk1"/>
                </a:solidFill>
                <a:latin typeface="Arial"/>
                <a:ea typeface="Arial"/>
                <a:cs typeface="Arial"/>
                <a:sym typeface="Arial"/>
              </a:rPr>
              <a:t>Convenience and Flexibility: </a:t>
            </a:r>
            <a:r>
              <a:rPr lang="en-US" sz="1300" b="0" i="0" dirty="0" err="1">
                <a:solidFill>
                  <a:schemeClr val="dk1"/>
                </a:solidFill>
                <a:latin typeface="Arial"/>
                <a:ea typeface="Arial"/>
                <a:cs typeface="Arial"/>
                <a:sym typeface="Arial"/>
              </a:rPr>
              <a:t>Telegenetics</a:t>
            </a:r>
            <a:r>
              <a:rPr lang="en-US" sz="1300" b="0" i="0" dirty="0">
                <a:solidFill>
                  <a:schemeClr val="dk1"/>
                </a:solidFill>
                <a:latin typeface="Arial"/>
                <a:ea typeface="Arial"/>
                <a:cs typeface="Arial"/>
                <a:sym typeface="Arial"/>
              </a:rPr>
              <a:t> eliminates the need for individuals to travel long distances for in-person appointments</a:t>
            </a:r>
            <a:r>
              <a:rPr lang="en-US" sz="1300" dirty="0">
                <a:solidFill>
                  <a:schemeClr val="dk1"/>
                </a:solidFill>
                <a:latin typeface="Arial"/>
                <a:ea typeface="Arial"/>
                <a:cs typeface="Arial"/>
                <a:sym typeface="Arial"/>
              </a:rPr>
              <a:t>.</a:t>
            </a:r>
            <a:r>
              <a:rPr lang="en-US" sz="1300" b="0" i="0" dirty="0">
                <a:solidFill>
                  <a:schemeClr val="dk1"/>
                </a:solidFill>
                <a:latin typeface="Arial"/>
                <a:ea typeface="Arial"/>
                <a:cs typeface="Arial"/>
                <a:sym typeface="Arial"/>
              </a:rPr>
              <a:t> It offers the convenience of remote consultations, allowing patients to receive </a:t>
            </a:r>
            <a:r>
              <a:rPr lang="en-US" sz="1300" dirty="0">
                <a:solidFill>
                  <a:schemeClr val="dk1"/>
                </a:solidFill>
                <a:latin typeface="Arial"/>
                <a:ea typeface="Arial"/>
                <a:cs typeface="Arial"/>
                <a:sym typeface="Arial"/>
              </a:rPr>
              <a:t>GC</a:t>
            </a:r>
            <a:r>
              <a:rPr lang="en-US" sz="1300" b="0" i="0" dirty="0">
                <a:solidFill>
                  <a:schemeClr val="dk1"/>
                </a:solidFill>
                <a:latin typeface="Arial"/>
                <a:ea typeface="Arial"/>
                <a:cs typeface="Arial"/>
                <a:sym typeface="Arial"/>
              </a:rPr>
              <a:t> from the comfort of their homes. This flexibility can save time, reduce travel costs, and accommodate individuals with mobility issues.</a:t>
            </a:r>
            <a:endParaRPr sz="1300" b="0" i="0" dirty="0">
              <a:solidFill>
                <a:schemeClr val="dk1"/>
              </a:solidFill>
              <a:latin typeface="Arial"/>
              <a:ea typeface="Arial"/>
              <a:cs typeface="Arial"/>
              <a:sym typeface="Arial"/>
            </a:endParaRPr>
          </a:p>
          <a:p>
            <a:pPr marL="457200" lvl="0" indent="0" algn="l" rtl="0">
              <a:lnSpc>
                <a:spcPct val="100000"/>
              </a:lnSpc>
              <a:spcBef>
                <a:spcPts val="0"/>
              </a:spcBef>
              <a:spcAft>
                <a:spcPts val="0"/>
              </a:spcAft>
              <a:buSzPts val="1800"/>
              <a:buNone/>
            </a:pPr>
            <a:endParaRPr sz="1300" dirty="0">
              <a:solidFill>
                <a:schemeClr val="dk1"/>
              </a:solidFill>
              <a:latin typeface="Arial"/>
              <a:ea typeface="Arial"/>
              <a:cs typeface="Arial"/>
              <a:sym typeface="Arial"/>
            </a:endParaRPr>
          </a:p>
          <a:p>
            <a:pPr marL="488950" lvl="0" algn="l" rtl="0">
              <a:lnSpc>
                <a:spcPct val="100000"/>
              </a:lnSpc>
              <a:spcBef>
                <a:spcPts val="0"/>
              </a:spcBef>
              <a:spcAft>
                <a:spcPts val="0"/>
              </a:spcAft>
              <a:buSzPts val="1300"/>
              <a:buFont typeface="+mj-lt"/>
              <a:buAutoNum type="arabicPeriod" startAt="3"/>
            </a:pPr>
            <a:r>
              <a:rPr lang="en-US" sz="1300" b="1" i="0" dirty="0">
                <a:solidFill>
                  <a:schemeClr val="dk1"/>
                </a:solidFill>
                <a:latin typeface="Arial"/>
                <a:ea typeface="Arial"/>
                <a:cs typeface="Arial"/>
                <a:sym typeface="Arial"/>
              </a:rPr>
              <a:t>Cost-effectiveness: </a:t>
            </a:r>
            <a:r>
              <a:rPr lang="en-US" sz="1300" b="0" i="0" dirty="0" err="1">
                <a:solidFill>
                  <a:schemeClr val="dk1"/>
                </a:solidFill>
                <a:latin typeface="Arial"/>
                <a:ea typeface="Arial"/>
                <a:cs typeface="Arial"/>
                <a:sym typeface="Arial"/>
              </a:rPr>
              <a:t>Telegenetics</a:t>
            </a:r>
            <a:r>
              <a:rPr lang="en-US" sz="1300" b="0" i="0" dirty="0">
                <a:solidFill>
                  <a:schemeClr val="dk1"/>
                </a:solidFill>
                <a:latin typeface="Arial"/>
                <a:ea typeface="Arial"/>
                <a:cs typeface="Arial"/>
                <a:sym typeface="Arial"/>
              </a:rPr>
              <a:t> can reduce healthcare costs associated with </a:t>
            </a:r>
            <a:r>
              <a:rPr lang="en-US" sz="1300" dirty="0">
                <a:solidFill>
                  <a:schemeClr val="dk1"/>
                </a:solidFill>
                <a:latin typeface="Arial"/>
                <a:ea typeface="Arial"/>
                <a:cs typeface="Arial"/>
                <a:sym typeface="Arial"/>
              </a:rPr>
              <a:t>GC </a:t>
            </a:r>
            <a:r>
              <a:rPr lang="en-US" sz="1300" b="0" i="0" dirty="0">
                <a:solidFill>
                  <a:schemeClr val="dk1"/>
                </a:solidFill>
                <a:latin typeface="Arial"/>
                <a:ea typeface="Arial"/>
                <a:cs typeface="Arial"/>
                <a:sym typeface="Arial"/>
              </a:rPr>
              <a:t>It eliminates travel expenses for patients and can potentially reduce overhead costs for genetic professionals. It also has the potential to streamline healthcare delivery by optimizing resources and minimizing unnecessary referrals.</a:t>
            </a:r>
            <a:endParaRPr sz="1300" dirty="0"/>
          </a:p>
          <a:p>
            <a:pPr marL="0" lvl="0" indent="0" algn="l" rtl="0">
              <a:lnSpc>
                <a:spcPct val="100000"/>
              </a:lnSpc>
              <a:spcBef>
                <a:spcPts val="0"/>
              </a:spcBef>
              <a:spcAft>
                <a:spcPts val="0"/>
              </a:spcAft>
              <a:buSzPts val="1800"/>
              <a:buNone/>
            </a:pPr>
            <a:endParaRPr sz="1300" dirty="0">
              <a:solidFill>
                <a:schemeClr val="dk1"/>
              </a:solidFill>
              <a:latin typeface="Arial"/>
              <a:ea typeface="Arial"/>
              <a:cs typeface="Arial"/>
              <a:sym typeface="Arial"/>
            </a:endParaRPr>
          </a:p>
        </p:txBody>
      </p:sp>
      <p:sp>
        <p:nvSpPr>
          <p:cNvPr id="145" name="Google Shape;145;p4"/>
          <p:cNvSpPr txBox="1">
            <a:spLocks noGrp="1"/>
          </p:cNvSpPr>
          <p:nvPr>
            <p:ph type="title"/>
          </p:nvPr>
        </p:nvSpPr>
        <p:spPr>
          <a:xfrm>
            <a:off x="650882" y="26810"/>
            <a:ext cx="7717500" cy="572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sz="3000" dirty="0">
                <a:latin typeface="Arial"/>
                <a:ea typeface="Arial"/>
                <a:cs typeface="Arial"/>
                <a:sym typeface="Arial"/>
              </a:rPr>
              <a:t>The benefits of </a:t>
            </a:r>
            <a:r>
              <a:rPr lang="en-US" sz="3000" dirty="0" err="1">
                <a:latin typeface="Arial"/>
                <a:ea typeface="Arial"/>
                <a:cs typeface="Arial"/>
                <a:sym typeface="Arial"/>
              </a:rPr>
              <a:t>Telegenetics</a:t>
            </a:r>
            <a:endParaRPr sz="3000" dirty="0">
              <a:latin typeface="Arial"/>
              <a:ea typeface="Arial"/>
              <a:cs typeface="Arial"/>
              <a:sym typeface="Arial"/>
            </a:endParaRPr>
          </a:p>
        </p:txBody>
      </p:sp>
      <p:pic>
        <p:nvPicPr>
          <p:cNvPr id="146" name="Google Shape;146;p4" descr="How telemedicine technology can be used to create a telegenetics service in  2020. | TrakGene"/>
          <p:cNvPicPr preferRelativeResize="0"/>
          <p:nvPr/>
        </p:nvPicPr>
        <p:blipFill rotWithShape="1">
          <a:blip r:embed="rId3">
            <a:alphaModFix/>
          </a:blip>
          <a:srcRect/>
          <a:stretch/>
        </p:blipFill>
        <p:spPr>
          <a:xfrm>
            <a:off x="6575574" y="1725450"/>
            <a:ext cx="2170150" cy="1685925"/>
          </a:xfrm>
          <a:prstGeom prst="rect">
            <a:avLst/>
          </a:prstGeom>
          <a:noFill/>
          <a:ln>
            <a:noFill/>
          </a:ln>
        </p:spPr>
      </p:pic>
      <p:pic>
        <p:nvPicPr>
          <p:cNvPr id="147" name="Google Shape;147;p4"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30537" y="4352893"/>
            <a:ext cx="2601408" cy="649180"/>
          </a:xfrm>
          <a:prstGeom prst="rect">
            <a:avLst/>
          </a:prstGeom>
          <a:noFill/>
          <a:ln>
            <a:noFill/>
          </a:ln>
        </p:spPr>
      </p:pic>
      <p:sp>
        <p:nvSpPr>
          <p:cNvPr id="148" name="Google Shape;148;p4"/>
          <p:cNvSpPr txBox="1"/>
          <p:nvPr/>
        </p:nvSpPr>
        <p:spPr>
          <a:xfrm>
            <a:off x="112055" y="4832723"/>
            <a:ext cx="47340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a:solidFill>
                  <a:schemeClr val="bg1"/>
                </a:solidFill>
              </a:rPr>
              <a:t>Baldwin &amp; Daack-Hirsch, 2018; Hampel et al., 2015; Grosse et al., 2010</a:t>
            </a:r>
            <a:endParaRPr sz="90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body" idx="4294967295"/>
          </p:nvPr>
        </p:nvSpPr>
        <p:spPr>
          <a:xfrm>
            <a:off x="713225" y="1076275"/>
            <a:ext cx="5717400" cy="3416400"/>
          </a:xfrm>
          <a:prstGeom prst="rect">
            <a:avLst/>
          </a:prstGeom>
          <a:noFill/>
          <a:ln>
            <a:noFill/>
          </a:ln>
        </p:spPr>
        <p:txBody>
          <a:bodyPr spcFirstLastPara="1" wrap="square" lIns="91425" tIns="91425" rIns="91425" bIns="91425" anchor="t" anchorCtr="0">
            <a:noAutofit/>
          </a:bodyPr>
          <a:lstStyle/>
          <a:p>
            <a:pPr marL="363538" lvl="0" indent="-363538" algn="l" rtl="0">
              <a:lnSpc>
                <a:spcPct val="150000"/>
              </a:lnSpc>
              <a:spcBef>
                <a:spcPts val="0"/>
              </a:spcBef>
              <a:spcAft>
                <a:spcPts val="0"/>
              </a:spcAft>
              <a:buSzPts val="1300"/>
              <a:buFont typeface="+mj-lt"/>
              <a:buAutoNum type="arabicPeriod" startAt="4"/>
            </a:pPr>
            <a:r>
              <a:rPr lang="en-US" sz="1300" b="1" dirty="0">
                <a:solidFill>
                  <a:schemeClr val="dk1"/>
                </a:solidFill>
                <a:latin typeface="Arial"/>
                <a:ea typeface="Arial"/>
                <a:cs typeface="Arial"/>
                <a:sym typeface="Arial"/>
              </a:rPr>
              <a:t>Timely Consultations: </a:t>
            </a:r>
            <a:r>
              <a:rPr lang="en-US" sz="1300" dirty="0" err="1">
                <a:solidFill>
                  <a:schemeClr val="dk1"/>
                </a:solidFill>
                <a:latin typeface="Arial"/>
                <a:ea typeface="Arial"/>
                <a:cs typeface="Arial"/>
                <a:sym typeface="Arial"/>
              </a:rPr>
              <a:t>Telegenetics</a:t>
            </a:r>
            <a:r>
              <a:rPr lang="en-US" sz="1300" dirty="0">
                <a:solidFill>
                  <a:schemeClr val="dk1"/>
                </a:solidFill>
                <a:latin typeface="Arial"/>
                <a:ea typeface="Arial"/>
                <a:cs typeface="Arial"/>
                <a:sym typeface="Arial"/>
              </a:rPr>
              <a:t> enables timely access to GC services. With remote consultations, patients can receive GC and testing sooner, leading to faster decision-making and implementation of appropriate medical management plans </a:t>
            </a:r>
            <a:endParaRPr sz="1300" dirty="0">
              <a:solidFill>
                <a:schemeClr val="dk1"/>
              </a:solidFill>
              <a:latin typeface="Arial"/>
              <a:ea typeface="Arial"/>
              <a:cs typeface="Arial"/>
              <a:sym typeface="Arial"/>
            </a:endParaRPr>
          </a:p>
          <a:p>
            <a:pPr marL="457200" lvl="0" indent="0" algn="l" rtl="0">
              <a:lnSpc>
                <a:spcPct val="150000"/>
              </a:lnSpc>
              <a:spcBef>
                <a:spcPts val="0"/>
              </a:spcBef>
              <a:spcAft>
                <a:spcPts val="0"/>
              </a:spcAft>
              <a:buSzPts val="1800"/>
              <a:buNone/>
            </a:pPr>
            <a:endParaRPr sz="1300" dirty="0">
              <a:solidFill>
                <a:schemeClr val="dk1"/>
              </a:solidFill>
              <a:latin typeface="Arial"/>
              <a:ea typeface="Arial"/>
              <a:cs typeface="Arial"/>
              <a:sym typeface="Arial"/>
            </a:endParaRPr>
          </a:p>
          <a:p>
            <a:pPr marL="374650" lvl="0" algn="l" rtl="0">
              <a:lnSpc>
                <a:spcPct val="150000"/>
              </a:lnSpc>
              <a:spcBef>
                <a:spcPts val="0"/>
              </a:spcBef>
              <a:spcAft>
                <a:spcPts val="0"/>
              </a:spcAft>
              <a:buSzPts val="1300"/>
              <a:buFont typeface="+mj-lt"/>
              <a:buAutoNum type="arabicPeriod" startAt="5"/>
            </a:pPr>
            <a:r>
              <a:rPr lang="en-US" sz="1300" b="1" dirty="0">
                <a:solidFill>
                  <a:schemeClr val="dk1"/>
                </a:solidFill>
                <a:latin typeface="Arial"/>
                <a:ea typeface="Arial"/>
                <a:cs typeface="Arial"/>
                <a:sym typeface="Arial"/>
              </a:rPr>
              <a:t>Continuity of Care: </a:t>
            </a:r>
            <a:r>
              <a:rPr lang="en-US" sz="1300" dirty="0" err="1">
                <a:solidFill>
                  <a:schemeClr val="dk1"/>
                </a:solidFill>
                <a:latin typeface="Arial"/>
                <a:ea typeface="Arial"/>
                <a:cs typeface="Arial"/>
                <a:sym typeface="Arial"/>
              </a:rPr>
              <a:t>Telegenetics</a:t>
            </a:r>
            <a:r>
              <a:rPr lang="en-US" sz="1300" dirty="0">
                <a:solidFill>
                  <a:schemeClr val="dk1"/>
                </a:solidFill>
                <a:latin typeface="Arial"/>
                <a:ea typeface="Arial"/>
                <a:cs typeface="Arial"/>
                <a:sym typeface="Arial"/>
              </a:rPr>
              <a:t> supports continuity of care by facilitating follow-up consultations and long-term monitoring. It allows patients to maintain a relationship with their genetic counselor, ensuring ongoing support, guidance, and management of their genetic conditions or risks </a:t>
            </a:r>
            <a:endParaRPr sz="1300" dirty="0">
              <a:solidFill>
                <a:schemeClr val="dk1"/>
              </a:solidFill>
              <a:latin typeface="Arial"/>
              <a:ea typeface="Arial"/>
              <a:cs typeface="Arial"/>
              <a:sym typeface="Arial"/>
            </a:endParaRPr>
          </a:p>
        </p:txBody>
      </p:sp>
      <p:sp>
        <p:nvSpPr>
          <p:cNvPr id="154" name="Google Shape;154;p21"/>
          <p:cNvSpPr txBox="1">
            <a:spLocks noGrp="1"/>
          </p:cNvSpPr>
          <p:nvPr>
            <p:ph type="title"/>
          </p:nvPr>
        </p:nvSpPr>
        <p:spPr>
          <a:xfrm>
            <a:off x="-367040" y="4758896"/>
            <a:ext cx="4107000" cy="334500"/>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r>
              <a:rPr lang="en-US" sz="900" b="0" dirty="0" err="1">
                <a:solidFill>
                  <a:schemeClr val="bg1"/>
                </a:solidFill>
                <a:latin typeface="Arial"/>
                <a:ea typeface="Arial"/>
                <a:cs typeface="Arial"/>
                <a:sym typeface="Arial"/>
              </a:rPr>
              <a:t>Biesecker</a:t>
            </a:r>
            <a:r>
              <a:rPr lang="en-US" sz="900" b="0" dirty="0">
                <a:solidFill>
                  <a:schemeClr val="bg1"/>
                </a:solidFill>
                <a:latin typeface="Arial"/>
                <a:ea typeface="Arial"/>
                <a:cs typeface="Arial"/>
                <a:sym typeface="Arial"/>
              </a:rPr>
              <a:t> et al., 2017; Cohen et al., 2009</a:t>
            </a:r>
            <a:endParaRPr sz="900" dirty="0">
              <a:solidFill>
                <a:schemeClr val="bg1"/>
              </a:solidFill>
              <a:latin typeface="Arial"/>
              <a:ea typeface="Arial"/>
              <a:cs typeface="Arial"/>
              <a:sym typeface="Arial"/>
            </a:endParaRPr>
          </a:p>
        </p:txBody>
      </p:sp>
      <p:pic>
        <p:nvPicPr>
          <p:cNvPr id="155" name="Google Shape;155;p21" descr="Stopwatch And Arrow Hit The Target Linear Icon Timely Execution Of The Task  Line With Editable Stroke Stock Illustration - Download Image Now - iStock"/>
          <p:cNvPicPr preferRelativeResize="0"/>
          <p:nvPr/>
        </p:nvPicPr>
        <p:blipFill rotWithShape="1">
          <a:blip r:embed="rId3">
            <a:alphaModFix/>
          </a:blip>
          <a:srcRect/>
          <a:stretch/>
        </p:blipFill>
        <p:spPr>
          <a:xfrm>
            <a:off x="6498052" y="1298223"/>
            <a:ext cx="2378640" cy="2378640"/>
          </a:xfrm>
          <a:prstGeom prst="rect">
            <a:avLst/>
          </a:prstGeom>
          <a:noFill/>
          <a:ln>
            <a:noFill/>
          </a:ln>
        </p:spPr>
      </p:pic>
      <p:pic>
        <p:nvPicPr>
          <p:cNvPr id="156" name="Google Shape;156;p21"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30537" y="4352893"/>
            <a:ext cx="2601408" cy="6491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body" idx="1"/>
          </p:nvPr>
        </p:nvSpPr>
        <p:spPr>
          <a:xfrm>
            <a:off x="713225" y="1152475"/>
            <a:ext cx="5399476" cy="3416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1800"/>
              <a:buNone/>
            </a:pPr>
            <a:r>
              <a:rPr lang="en-US" sz="1300" dirty="0">
                <a:solidFill>
                  <a:schemeClr val="dk1"/>
                </a:solidFill>
                <a:latin typeface="Arial"/>
                <a:ea typeface="Arial"/>
                <a:cs typeface="Arial"/>
                <a:sym typeface="Arial"/>
              </a:rPr>
              <a:t>It's important to note that while </a:t>
            </a:r>
            <a:r>
              <a:rPr lang="en-US" sz="1300" dirty="0" err="1">
                <a:solidFill>
                  <a:schemeClr val="dk1"/>
                </a:solidFill>
                <a:latin typeface="Arial"/>
                <a:ea typeface="Arial"/>
                <a:cs typeface="Arial"/>
                <a:sym typeface="Arial"/>
              </a:rPr>
              <a:t>telegenetics</a:t>
            </a:r>
            <a:r>
              <a:rPr lang="en-US" sz="1300" dirty="0">
                <a:solidFill>
                  <a:schemeClr val="dk1"/>
                </a:solidFill>
                <a:latin typeface="Arial"/>
                <a:ea typeface="Arial"/>
                <a:cs typeface="Arial"/>
                <a:sym typeface="Arial"/>
              </a:rPr>
              <a:t> offers numerous benefits, it may not be suitable for all GC scenarios. Some cases may still require in-person evaluations or procedures. Additionally, ensuring privacy, security, and quality of care are important considerations when implementing </a:t>
            </a:r>
            <a:r>
              <a:rPr lang="en-US" sz="1300" dirty="0" err="1">
                <a:solidFill>
                  <a:schemeClr val="dk1"/>
                </a:solidFill>
                <a:latin typeface="Arial"/>
                <a:ea typeface="Arial"/>
                <a:cs typeface="Arial"/>
                <a:sym typeface="Arial"/>
              </a:rPr>
              <a:t>telegenetics</a:t>
            </a:r>
            <a:r>
              <a:rPr lang="en-US" sz="1300" dirty="0">
                <a:solidFill>
                  <a:schemeClr val="dk1"/>
                </a:solidFill>
                <a:latin typeface="Arial"/>
                <a:ea typeface="Arial"/>
                <a:cs typeface="Arial"/>
                <a:sym typeface="Arial"/>
              </a:rPr>
              <a:t> services.</a:t>
            </a:r>
            <a:endParaRPr sz="1300" dirty="0">
              <a:latin typeface="Arial"/>
              <a:ea typeface="Arial"/>
              <a:cs typeface="Arial"/>
              <a:sym typeface="Arial"/>
            </a:endParaRPr>
          </a:p>
          <a:p>
            <a:pPr marL="0" lvl="0" indent="0" algn="l" rtl="0">
              <a:lnSpc>
                <a:spcPct val="150000"/>
              </a:lnSpc>
              <a:spcBef>
                <a:spcPts val="0"/>
              </a:spcBef>
              <a:spcAft>
                <a:spcPts val="0"/>
              </a:spcAft>
              <a:buSzPts val="1800"/>
              <a:buNone/>
            </a:pPr>
            <a:endParaRPr sz="1300" dirty="0">
              <a:solidFill>
                <a:schemeClr val="dk1"/>
              </a:solidFill>
              <a:latin typeface="Arial"/>
              <a:ea typeface="Arial"/>
              <a:cs typeface="Arial"/>
              <a:sym typeface="Arial"/>
            </a:endParaRPr>
          </a:p>
          <a:p>
            <a:pPr marL="0" lvl="0" indent="0" algn="l" rtl="0">
              <a:lnSpc>
                <a:spcPct val="150000"/>
              </a:lnSpc>
              <a:spcBef>
                <a:spcPts val="0"/>
              </a:spcBef>
              <a:spcAft>
                <a:spcPts val="0"/>
              </a:spcAft>
              <a:buSzPts val="1800"/>
              <a:buNone/>
            </a:pPr>
            <a:r>
              <a:rPr lang="en-US" sz="1300" dirty="0">
                <a:solidFill>
                  <a:schemeClr val="dk1"/>
                </a:solidFill>
                <a:latin typeface="Arial"/>
                <a:ea typeface="Arial"/>
                <a:cs typeface="Arial"/>
                <a:sym typeface="Arial"/>
              </a:rPr>
              <a:t>Overall, </a:t>
            </a:r>
            <a:r>
              <a:rPr lang="en-US" sz="1300" dirty="0" err="1">
                <a:solidFill>
                  <a:schemeClr val="dk1"/>
                </a:solidFill>
                <a:latin typeface="Arial"/>
                <a:ea typeface="Arial"/>
                <a:cs typeface="Arial"/>
                <a:sym typeface="Arial"/>
              </a:rPr>
              <a:t>telegenetics</a:t>
            </a:r>
            <a:r>
              <a:rPr lang="en-US" sz="1300" dirty="0">
                <a:solidFill>
                  <a:schemeClr val="dk1"/>
                </a:solidFill>
                <a:latin typeface="Arial"/>
                <a:ea typeface="Arial"/>
                <a:cs typeface="Arial"/>
                <a:sym typeface="Arial"/>
              </a:rPr>
              <a:t> expands access to GC, improves convenience, and enhances the delivery of genetic services, ultimately benefiting individuals and healthcare systems.</a:t>
            </a:r>
            <a:endParaRPr sz="1300" dirty="0">
              <a:latin typeface="Arial"/>
              <a:ea typeface="Arial"/>
              <a:cs typeface="Arial"/>
              <a:sym typeface="Arial"/>
            </a:endParaRPr>
          </a:p>
          <a:p>
            <a:pPr marL="0" lvl="0" indent="0" algn="l" rtl="0">
              <a:lnSpc>
                <a:spcPct val="100000"/>
              </a:lnSpc>
              <a:spcBef>
                <a:spcPts val="0"/>
              </a:spcBef>
              <a:spcAft>
                <a:spcPts val="0"/>
              </a:spcAft>
              <a:buSzPts val="1800"/>
              <a:buNone/>
            </a:pPr>
            <a:endParaRPr sz="13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800"/>
              <a:buNone/>
            </a:pPr>
            <a:endParaRPr sz="13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800"/>
              <a:buNone/>
            </a:pPr>
            <a:endParaRPr sz="13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800"/>
              <a:buNone/>
            </a:pPr>
            <a:endParaRPr sz="13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800"/>
              <a:buNone/>
            </a:pPr>
            <a:endParaRPr sz="1300" dirty="0">
              <a:solidFill>
                <a:schemeClr val="dk1"/>
              </a:solidFill>
              <a:latin typeface="Arial"/>
              <a:ea typeface="Arial"/>
              <a:cs typeface="Arial"/>
              <a:sym typeface="Arial"/>
            </a:endParaRPr>
          </a:p>
        </p:txBody>
      </p:sp>
      <p:sp>
        <p:nvSpPr>
          <p:cNvPr id="162" name="Google Shape;162;p2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dirty="0">
                <a:latin typeface="Arial"/>
                <a:ea typeface="Arial"/>
                <a:cs typeface="Arial"/>
                <a:sym typeface="Arial"/>
              </a:rPr>
              <a:t>The benefits of </a:t>
            </a:r>
            <a:r>
              <a:rPr lang="en-US" sz="3000" dirty="0" err="1">
                <a:latin typeface="Arial"/>
                <a:ea typeface="Arial"/>
                <a:cs typeface="Arial"/>
                <a:sym typeface="Arial"/>
              </a:rPr>
              <a:t>Telegenetics</a:t>
            </a:r>
            <a:endParaRPr sz="3000" dirty="0">
              <a:latin typeface="Arial"/>
              <a:ea typeface="Arial"/>
              <a:cs typeface="Arial"/>
              <a:sym typeface="Arial"/>
            </a:endParaRPr>
          </a:p>
        </p:txBody>
      </p:sp>
      <p:pic>
        <p:nvPicPr>
          <p:cNvPr id="163" name="Google Shape;163;p22"/>
          <p:cNvPicPr preferRelativeResize="0"/>
          <p:nvPr/>
        </p:nvPicPr>
        <p:blipFill rotWithShape="1">
          <a:blip r:embed="rId3">
            <a:alphaModFix/>
          </a:blip>
          <a:srcRect/>
          <a:stretch/>
        </p:blipFill>
        <p:spPr>
          <a:xfrm>
            <a:off x="5945151" y="1389875"/>
            <a:ext cx="2343150" cy="1952625"/>
          </a:xfrm>
          <a:prstGeom prst="rect">
            <a:avLst/>
          </a:prstGeom>
          <a:noFill/>
          <a:ln>
            <a:noFill/>
          </a:ln>
        </p:spPr>
      </p:pic>
      <p:pic>
        <p:nvPicPr>
          <p:cNvPr id="164" name="Google Shape;164;p22"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30537" y="4352893"/>
            <a:ext cx="2601408" cy="6491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12618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marR="0" lvl="0" indent="0" algn="l" rtl="0">
              <a:lnSpc>
                <a:spcPct val="100000"/>
              </a:lnSpc>
              <a:spcBef>
                <a:spcPts val="0"/>
              </a:spcBef>
              <a:spcAft>
                <a:spcPts val="0"/>
              </a:spcAft>
              <a:buClr>
                <a:srgbClr val="000000"/>
              </a:buClr>
              <a:buSzPts val="3000"/>
              <a:buFont typeface="Arial"/>
              <a:buNone/>
            </a:pPr>
            <a:r>
              <a:rPr lang="en-US" sz="2000" b="1" i="1" u="none" strike="noStrike" cap="none" dirty="0">
                <a:solidFill>
                  <a:schemeClr val="accent1"/>
                </a:solidFill>
              </a:rPr>
              <a:t>What to consider in remote genetic counseling service?</a:t>
            </a: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909702122"/>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i="0" u="none" strike="noStrike" cap="none" dirty="0">
                <a:solidFill>
                  <a:srgbClr val="B7B7B7"/>
                </a:solidFill>
                <a:latin typeface="Calibri"/>
                <a:ea typeface="Calibri"/>
                <a:cs typeface="Calibri"/>
                <a:sym typeface="Calibri"/>
              </a:rPr>
              <a:t>4</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4281390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body" idx="4294967295"/>
          </p:nvPr>
        </p:nvSpPr>
        <p:spPr>
          <a:xfrm>
            <a:off x="389700" y="850625"/>
            <a:ext cx="6450000" cy="36420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US" sz="1300" dirty="0">
                <a:solidFill>
                  <a:schemeClr val="dk1"/>
                </a:solidFill>
                <a:latin typeface="Arial"/>
                <a:ea typeface="Arial"/>
                <a:cs typeface="Arial"/>
                <a:sym typeface="Arial"/>
              </a:rPr>
              <a:t>When implementing remote GC services, several considerations should be taken into account to ensure the delivery of high-quality care and patient satisfaction. </a:t>
            </a:r>
            <a:endParaRPr sz="1300" dirty="0">
              <a:solidFill>
                <a:schemeClr val="dk1"/>
              </a:solidFill>
              <a:latin typeface="Arial"/>
              <a:ea typeface="Arial"/>
              <a:cs typeface="Arial"/>
              <a:sym typeface="Arial"/>
            </a:endParaRPr>
          </a:p>
          <a:p>
            <a:pPr marL="114300" lvl="0" indent="0" algn="l" rtl="0">
              <a:lnSpc>
                <a:spcPct val="100000"/>
              </a:lnSpc>
              <a:spcBef>
                <a:spcPts val="0"/>
              </a:spcBef>
              <a:spcAft>
                <a:spcPts val="0"/>
              </a:spcAft>
              <a:buSzPts val="1800"/>
              <a:buNone/>
            </a:pPr>
            <a:endParaRPr sz="1300" dirty="0">
              <a:latin typeface="Arial"/>
              <a:ea typeface="Arial"/>
              <a:cs typeface="Arial"/>
              <a:sym typeface="Arial"/>
            </a:endParaRPr>
          </a:p>
          <a:p>
            <a:pPr marL="450850" lvl="0" indent="-450850" algn="l" rtl="0">
              <a:lnSpc>
                <a:spcPct val="150000"/>
              </a:lnSpc>
              <a:spcBef>
                <a:spcPts val="0"/>
              </a:spcBef>
              <a:spcAft>
                <a:spcPts val="0"/>
              </a:spcAft>
              <a:buSzPts val="1300"/>
              <a:buFont typeface="Arial"/>
              <a:buAutoNum type="arabicPeriod"/>
            </a:pPr>
            <a:r>
              <a:rPr lang="en-US" sz="1300" b="1" dirty="0">
                <a:solidFill>
                  <a:schemeClr val="dk1"/>
                </a:solidFill>
                <a:latin typeface="Arial"/>
                <a:ea typeface="Arial"/>
                <a:cs typeface="Arial"/>
                <a:sym typeface="Arial"/>
              </a:rPr>
              <a:t>Technology and Infrastructure: </a:t>
            </a:r>
            <a:r>
              <a:rPr lang="en-US" sz="1300" dirty="0">
                <a:solidFill>
                  <a:schemeClr val="dk1"/>
                </a:solidFill>
                <a:latin typeface="Arial"/>
                <a:ea typeface="Arial"/>
                <a:cs typeface="Arial"/>
                <a:sym typeface="Arial"/>
              </a:rPr>
              <a:t>Ensure that the telecommunication technology used for remote genetic counseling is secure, reliable, and user-friendly. Choose platforms that support video conferencing, secure messaging, and file sharing to facilitate effective communication and information exchange.</a:t>
            </a:r>
            <a:endParaRPr sz="1300" dirty="0">
              <a:solidFill>
                <a:schemeClr val="dk1"/>
              </a:solidFill>
              <a:latin typeface="Arial"/>
              <a:ea typeface="Arial"/>
              <a:cs typeface="Arial"/>
              <a:sym typeface="Arial"/>
            </a:endParaRPr>
          </a:p>
          <a:p>
            <a:pPr marL="457200" lvl="0" indent="0" algn="l" rtl="0">
              <a:lnSpc>
                <a:spcPct val="150000"/>
              </a:lnSpc>
              <a:spcBef>
                <a:spcPts val="0"/>
              </a:spcBef>
              <a:spcAft>
                <a:spcPts val="0"/>
              </a:spcAft>
              <a:buNone/>
            </a:pPr>
            <a:endParaRPr sz="1300" dirty="0">
              <a:solidFill>
                <a:schemeClr val="dk1"/>
              </a:solidFill>
              <a:latin typeface="Arial"/>
              <a:ea typeface="Arial"/>
              <a:cs typeface="Arial"/>
              <a:sym typeface="Arial"/>
            </a:endParaRPr>
          </a:p>
          <a:p>
            <a:pPr marL="450850" lvl="0" indent="-450850" algn="l" rtl="0">
              <a:lnSpc>
                <a:spcPct val="150000"/>
              </a:lnSpc>
              <a:spcBef>
                <a:spcPts val="0"/>
              </a:spcBef>
              <a:spcAft>
                <a:spcPts val="0"/>
              </a:spcAft>
              <a:buSzPts val="1300"/>
              <a:buFont typeface="+mj-lt"/>
              <a:buAutoNum type="arabicPeriod" startAt="2"/>
            </a:pPr>
            <a:r>
              <a:rPr lang="en-US" sz="1300" b="1" dirty="0">
                <a:solidFill>
                  <a:schemeClr val="dk1"/>
                </a:solidFill>
                <a:latin typeface="Arial"/>
                <a:ea typeface="Arial"/>
                <a:cs typeface="Arial"/>
                <a:sym typeface="Arial"/>
              </a:rPr>
              <a:t>Privacy and Security: </a:t>
            </a:r>
            <a:r>
              <a:rPr lang="en-US" sz="1300" dirty="0">
                <a:solidFill>
                  <a:schemeClr val="dk1"/>
                </a:solidFill>
                <a:latin typeface="Arial"/>
                <a:ea typeface="Arial"/>
                <a:cs typeface="Arial"/>
                <a:sym typeface="Arial"/>
              </a:rPr>
              <a:t>Protect patient privacy and maintain data security throughout the remote genetic counseling process. Adhere to applicable privacy regulations and implement measures to safeguard patient information, such as secure data transmission, encrypted communication channels, and proper storage protocols .</a:t>
            </a:r>
            <a:endParaRPr sz="1300" dirty="0">
              <a:latin typeface="Arial"/>
              <a:ea typeface="Arial"/>
              <a:cs typeface="Arial"/>
              <a:sym typeface="Arial"/>
            </a:endParaRPr>
          </a:p>
        </p:txBody>
      </p:sp>
      <p:sp>
        <p:nvSpPr>
          <p:cNvPr id="177" name="Google Shape;177;p24"/>
          <p:cNvSpPr txBox="1">
            <a:spLocks noGrp="1"/>
          </p:cNvSpPr>
          <p:nvPr>
            <p:ph type="title"/>
          </p:nvPr>
        </p:nvSpPr>
        <p:spPr>
          <a:xfrm>
            <a:off x="277639" y="364625"/>
            <a:ext cx="8754300" cy="4860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sz="2500" dirty="0">
                <a:latin typeface="Arial"/>
                <a:ea typeface="Arial"/>
                <a:cs typeface="Arial"/>
                <a:sym typeface="Arial"/>
              </a:rPr>
              <a:t>What to consider in remote genetic counseling service?</a:t>
            </a:r>
            <a:endParaRPr sz="2500" dirty="0">
              <a:latin typeface="Arial"/>
              <a:ea typeface="Arial"/>
              <a:cs typeface="Arial"/>
              <a:sym typeface="Arial"/>
            </a:endParaRPr>
          </a:p>
        </p:txBody>
      </p:sp>
      <p:pic>
        <p:nvPicPr>
          <p:cNvPr id="178" name="Google Shape;178;p24" descr="Privacy | Catalyst"/>
          <p:cNvPicPr preferRelativeResize="0"/>
          <p:nvPr/>
        </p:nvPicPr>
        <p:blipFill rotWithShape="1">
          <a:blip r:embed="rId3">
            <a:alphaModFix/>
          </a:blip>
          <a:srcRect/>
          <a:stretch/>
        </p:blipFill>
        <p:spPr>
          <a:xfrm>
            <a:off x="7163324" y="2049899"/>
            <a:ext cx="1868615" cy="1243478"/>
          </a:xfrm>
          <a:prstGeom prst="rect">
            <a:avLst/>
          </a:prstGeom>
          <a:noFill/>
          <a:ln>
            <a:noFill/>
          </a:ln>
        </p:spPr>
      </p:pic>
      <p:pic>
        <p:nvPicPr>
          <p:cNvPr id="179" name="Google Shape;179;p24"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30537" y="4352893"/>
            <a:ext cx="2601408" cy="649180"/>
          </a:xfrm>
          <a:prstGeom prst="rect">
            <a:avLst/>
          </a:prstGeom>
          <a:noFill/>
          <a:ln>
            <a:noFill/>
          </a:ln>
        </p:spPr>
      </p:pic>
      <p:sp>
        <p:nvSpPr>
          <p:cNvPr id="3" name="Tekstvak 2">
            <a:extLst>
              <a:ext uri="{FF2B5EF4-FFF2-40B4-BE49-F238E27FC236}">
                <a16:creationId xmlns:a16="http://schemas.microsoft.com/office/drawing/2014/main" id="{C81270EA-E4CA-805F-7699-FBAD77C19BDD}"/>
              </a:ext>
            </a:extLst>
          </p:cNvPr>
          <p:cNvSpPr txBox="1"/>
          <p:nvPr/>
        </p:nvSpPr>
        <p:spPr>
          <a:xfrm>
            <a:off x="-356992" y="4838900"/>
            <a:ext cx="4572000" cy="274370"/>
          </a:xfrm>
          <a:prstGeom prst="rect">
            <a:avLst/>
          </a:prstGeom>
          <a:noFill/>
        </p:spPr>
        <p:txBody>
          <a:bodyPr wrap="square">
            <a:spAutoFit/>
          </a:bodyPr>
          <a:lstStyle/>
          <a:p>
            <a:pPr marL="457200" lvl="0" indent="0" algn="l" rtl="0">
              <a:lnSpc>
                <a:spcPct val="150000"/>
              </a:lnSpc>
              <a:spcBef>
                <a:spcPts val="0"/>
              </a:spcBef>
              <a:spcAft>
                <a:spcPts val="0"/>
              </a:spcAft>
              <a:buNone/>
            </a:pPr>
            <a:r>
              <a:rPr lang="en-US" sz="900" dirty="0">
                <a:solidFill>
                  <a:schemeClr val="bg1"/>
                </a:solidFill>
                <a:latin typeface="Arial"/>
                <a:ea typeface="Arial"/>
                <a:cs typeface="Arial"/>
                <a:sym typeface="Arial"/>
              </a:rPr>
              <a:t>Hudson et al., 2018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5"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30537" y="4352893"/>
            <a:ext cx="2601407" cy="649180"/>
          </a:xfrm>
          <a:prstGeom prst="rect">
            <a:avLst/>
          </a:prstGeom>
          <a:noFill/>
          <a:ln>
            <a:noFill/>
          </a:ln>
        </p:spPr>
      </p:pic>
      <p:sp>
        <p:nvSpPr>
          <p:cNvPr id="185" name="Google Shape;185;p25"/>
          <p:cNvSpPr txBox="1">
            <a:spLocks noGrp="1"/>
          </p:cNvSpPr>
          <p:nvPr>
            <p:ph type="body" idx="4294967295"/>
          </p:nvPr>
        </p:nvSpPr>
        <p:spPr>
          <a:xfrm>
            <a:off x="713225" y="980225"/>
            <a:ext cx="7870800" cy="3777126"/>
          </a:xfrm>
          <a:prstGeom prst="rect">
            <a:avLst/>
          </a:prstGeom>
          <a:noFill/>
          <a:ln>
            <a:noFill/>
          </a:ln>
        </p:spPr>
        <p:txBody>
          <a:bodyPr spcFirstLastPara="1" wrap="square" lIns="91425" tIns="91425" rIns="91425" bIns="91425" anchor="t" anchorCtr="0">
            <a:noAutofit/>
          </a:bodyPr>
          <a:lstStyle/>
          <a:p>
            <a:pPr marL="342900" lvl="0" algn="l" rtl="0">
              <a:lnSpc>
                <a:spcPct val="150000"/>
              </a:lnSpc>
              <a:spcBef>
                <a:spcPts val="0"/>
              </a:spcBef>
              <a:spcAft>
                <a:spcPts val="0"/>
              </a:spcAft>
              <a:buSzPct val="100000"/>
              <a:buFont typeface="+mj-lt"/>
              <a:buAutoNum type="arabicPeriod" startAt="3"/>
            </a:pPr>
            <a:r>
              <a:rPr lang="en-US" sz="1300" b="1" dirty="0">
                <a:solidFill>
                  <a:schemeClr val="dk1"/>
                </a:solidFill>
                <a:latin typeface="Arial"/>
                <a:ea typeface="Arial"/>
                <a:cs typeface="Arial"/>
                <a:sym typeface="Arial"/>
              </a:rPr>
              <a:t>Informed Consent: </a:t>
            </a:r>
            <a:r>
              <a:rPr lang="en-US" sz="1300" dirty="0">
                <a:solidFill>
                  <a:schemeClr val="dk1"/>
                </a:solidFill>
                <a:latin typeface="Arial"/>
                <a:ea typeface="Arial"/>
                <a:cs typeface="Arial"/>
                <a:sym typeface="Arial"/>
              </a:rPr>
              <a:t>Obtain informed consent from patients prior to remote GC sessions. Explain the purpose, benefits, and limitations of telemedicine, as well as any potential risks or alternatives. Ensure patients have a clear understanding of the process, confidentiality, and their rights in the telemedicine context.</a:t>
            </a:r>
            <a:endParaRPr sz="1300" b="1" dirty="0">
              <a:solidFill>
                <a:schemeClr val="dk1"/>
              </a:solidFill>
              <a:latin typeface="Arial"/>
              <a:ea typeface="Arial"/>
              <a:cs typeface="Arial"/>
              <a:sym typeface="Arial"/>
            </a:endParaRPr>
          </a:p>
          <a:p>
            <a:pPr marL="342900" lvl="0" algn="l" rtl="0">
              <a:lnSpc>
                <a:spcPct val="150000"/>
              </a:lnSpc>
              <a:spcBef>
                <a:spcPts val="0"/>
              </a:spcBef>
              <a:spcAft>
                <a:spcPts val="0"/>
              </a:spcAft>
              <a:buSzPct val="100000"/>
              <a:buFont typeface="+mj-lt"/>
              <a:buAutoNum type="arabicPeriod" startAt="3"/>
            </a:pPr>
            <a:r>
              <a:rPr lang="en-US" sz="1300" b="1" dirty="0">
                <a:solidFill>
                  <a:schemeClr val="dk1"/>
                </a:solidFill>
                <a:latin typeface="Arial"/>
                <a:ea typeface="Arial"/>
                <a:cs typeface="Arial"/>
                <a:sym typeface="Arial"/>
              </a:rPr>
              <a:t>Technical Support: </a:t>
            </a:r>
            <a:r>
              <a:rPr lang="en-US" sz="1300" dirty="0">
                <a:solidFill>
                  <a:schemeClr val="dk1"/>
                </a:solidFill>
                <a:latin typeface="Arial"/>
                <a:ea typeface="Arial"/>
                <a:cs typeface="Arial"/>
                <a:sym typeface="Arial"/>
              </a:rPr>
              <a:t>Provide technical support to patients to address any technical issues they may encounter during remote GC sessions. Offer instructions on how to use the telemedicine platform, troubleshoot common problems, and provide contact information for technical assistance.</a:t>
            </a:r>
            <a:endParaRPr sz="1300" b="1" dirty="0">
              <a:solidFill>
                <a:schemeClr val="dk1"/>
              </a:solidFill>
              <a:latin typeface="Arial"/>
              <a:ea typeface="Arial"/>
              <a:cs typeface="Arial"/>
              <a:sym typeface="Arial"/>
            </a:endParaRPr>
          </a:p>
          <a:p>
            <a:pPr marL="342900" lvl="0" algn="l" rtl="0">
              <a:lnSpc>
                <a:spcPct val="150000"/>
              </a:lnSpc>
              <a:spcBef>
                <a:spcPts val="0"/>
              </a:spcBef>
              <a:spcAft>
                <a:spcPts val="0"/>
              </a:spcAft>
              <a:buSzPct val="100000"/>
              <a:buFont typeface="+mj-lt"/>
              <a:buAutoNum type="arabicPeriod" startAt="3"/>
            </a:pPr>
            <a:r>
              <a:rPr lang="en-US" sz="1300" b="1" dirty="0">
                <a:solidFill>
                  <a:schemeClr val="dk1"/>
                </a:solidFill>
                <a:latin typeface="Arial"/>
                <a:ea typeface="Arial"/>
                <a:cs typeface="Arial"/>
                <a:sym typeface="Arial"/>
              </a:rPr>
              <a:t>Patient Education and Preparation: </a:t>
            </a:r>
            <a:r>
              <a:rPr lang="en-US" sz="1300" dirty="0">
                <a:solidFill>
                  <a:schemeClr val="dk1"/>
                </a:solidFill>
                <a:latin typeface="Arial"/>
                <a:ea typeface="Arial"/>
                <a:cs typeface="Arial"/>
                <a:sym typeface="Arial"/>
              </a:rPr>
              <a:t>Provide patients with educational materials and resources ahead of the remote genetic counseling session. Help them understand the purpose of GC, what to expect, and how to prepare for the consultation. Provide instructions for any necessary paperwork or medical records that patients should have on hand.</a:t>
            </a:r>
            <a:endParaRPr sz="1300" dirty="0">
              <a:latin typeface="Arial"/>
              <a:ea typeface="Arial"/>
              <a:cs typeface="Arial"/>
              <a:sym typeface="Arial"/>
            </a:endParaRPr>
          </a:p>
          <a:p>
            <a:pPr marL="457200" lvl="0" indent="0" algn="l" rtl="0">
              <a:lnSpc>
                <a:spcPct val="150000"/>
              </a:lnSpc>
              <a:spcBef>
                <a:spcPts val="0"/>
              </a:spcBef>
              <a:spcAft>
                <a:spcPts val="0"/>
              </a:spcAft>
              <a:buSzPts val="1800"/>
              <a:buNone/>
            </a:pPr>
            <a:endParaRPr sz="1300" dirty="0">
              <a:solidFill>
                <a:schemeClr val="dk1"/>
              </a:solidFill>
              <a:latin typeface="Arial"/>
              <a:ea typeface="Arial"/>
              <a:cs typeface="Arial"/>
              <a:sym typeface="Arial"/>
            </a:endParaRPr>
          </a:p>
        </p:txBody>
      </p:sp>
      <p:sp>
        <p:nvSpPr>
          <p:cNvPr id="186" name="Google Shape;186;p25"/>
          <p:cNvSpPr txBox="1">
            <a:spLocks noGrp="1"/>
          </p:cNvSpPr>
          <p:nvPr>
            <p:ph type="title"/>
          </p:nvPr>
        </p:nvSpPr>
        <p:spPr>
          <a:xfrm>
            <a:off x="237600" y="386149"/>
            <a:ext cx="8668800" cy="4860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sz="2500" dirty="0">
                <a:latin typeface="Arial"/>
                <a:ea typeface="Arial"/>
                <a:cs typeface="Arial"/>
                <a:sym typeface="Arial"/>
              </a:rPr>
              <a:t>What to consider in remote genetic counseling service?</a:t>
            </a:r>
            <a:endParaRPr sz="2500" dirty="0">
              <a:latin typeface="Arial"/>
              <a:ea typeface="Arial"/>
              <a:cs typeface="Arial"/>
              <a:sym typeface="Arial"/>
            </a:endParaRPr>
          </a:p>
        </p:txBody>
      </p:sp>
      <p:sp>
        <p:nvSpPr>
          <p:cNvPr id="187" name="Google Shape;187;p25"/>
          <p:cNvSpPr txBox="1"/>
          <p:nvPr/>
        </p:nvSpPr>
        <p:spPr>
          <a:xfrm>
            <a:off x="112056" y="4782979"/>
            <a:ext cx="6092400" cy="392385"/>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900" dirty="0">
                <a:solidFill>
                  <a:schemeClr val="bg1"/>
                </a:solidFill>
              </a:rPr>
              <a:t>Austin &amp; </a:t>
            </a:r>
            <a:r>
              <a:rPr lang="en-US" sz="900" dirty="0" err="1">
                <a:solidFill>
                  <a:schemeClr val="bg1"/>
                </a:solidFill>
              </a:rPr>
              <a:t>Honerlaw</a:t>
            </a:r>
            <a:r>
              <a:rPr lang="en-US" sz="900" dirty="0">
                <a:solidFill>
                  <a:schemeClr val="bg1"/>
                </a:solidFill>
              </a:rPr>
              <a:t>, 2020; Hudson et al., 2018; Cohen et al., 2009</a:t>
            </a:r>
            <a:endParaRPr sz="9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g27b7767e116_0_0"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30537" y="4352893"/>
            <a:ext cx="2601407" cy="649180"/>
          </a:xfrm>
          <a:prstGeom prst="rect">
            <a:avLst/>
          </a:prstGeom>
          <a:noFill/>
          <a:ln>
            <a:noFill/>
          </a:ln>
        </p:spPr>
      </p:pic>
      <p:sp>
        <p:nvSpPr>
          <p:cNvPr id="193" name="Google Shape;193;g27b7767e116_0_0"/>
          <p:cNvSpPr txBox="1">
            <a:spLocks noGrp="1"/>
          </p:cNvSpPr>
          <p:nvPr>
            <p:ph type="body" idx="4294967295"/>
          </p:nvPr>
        </p:nvSpPr>
        <p:spPr>
          <a:xfrm>
            <a:off x="636600" y="543450"/>
            <a:ext cx="7870800" cy="4065620"/>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SzPts val="1800"/>
              <a:buNone/>
            </a:pPr>
            <a:endParaRPr sz="1300" dirty="0">
              <a:latin typeface="Arial"/>
              <a:ea typeface="Arial"/>
              <a:cs typeface="Arial"/>
              <a:sym typeface="Arial"/>
            </a:endParaRPr>
          </a:p>
          <a:p>
            <a:pPr marL="342900" lvl="0" algn="l" rtl="0">
              <a:lnSpc>
                <a:spcPct val="150000"/>
              </a:lnSpc>
              <a:spcBef>
                <a:spcPts val="0"/>
              </a:spcBef>
              <a:spcAft>
                <a:spcPts val="0"/>
              </a:spcAft>
              <a:buSzPct val="100000"/>
              <a:buFont typeface="+mj-lt"/>
              <a:buAutoNum type="arabicPeriod" startAt="6"/>
            </a:pPr>
            <a:r>
              <a:rPr lang="en-US" sz="1300" b="1" dirty="0">
                <a:solidFill>
                  <a:schemeClr val="dk1"/>
                </a:solidFill>
                <a:latin typeface="Arial"/>
                <a:ea typeface="Arial"/>
                <a:cs typeface="Arial"/>
                <a:sym typeface="Arial"/>
              </a:rPr>
              <a:t>Follow-up and Referrals: </a:t>
            </a:r>
            <a:r>
              <a:rPr lang="en-US" sz="1300" dirty="0">
                <a:solidFill>
                  <a:schemeClr val="dk1"/>
                </a:solidFill>
                <a:latin typeface="Arial"/>
                <a:ea typeface="Arial"/>
                <a:cs typeface="Arial"/>
                <a:sym typeface="Arial"/>
              </a:rPr>
              <a:t>Develop a clear plan for follow-up care, referrals, and coordination with local healthcare providers when necessary. Establish protocols for communicating test results, discussing treatment options, and providing ongoing support and counseling remotely or through local resources.</a:t>
            </a:r>
            <a:endParaRPr sz="1300" dirty="0">
              <a:latin typeface="Arial"/>
              <a:ea typeface="Arial"/>
              <a:cs typeface="Arial"/>
              <a:sym typeface="Arial"/>
            </a:endParaRPr>
          </a:p>
          <a:p>
            <a:pPr marL="342900" lvl="0" algn="l" rtl="0">
              <a:lnSpc>
                <a:spcPct val="150000"/>
              </a:lnSpc>
              <a:spcBef>
                <a:spcPts val="0"/>
              </a:spcBef>
              <a:spcAft>
                <a:spcPts val="0"/>
              </a:spcAft>
              <a:buSzPct val="100000"/>
              <a:buFont typeface="+mj-lt"/>
              <a:buAutoNum type="arabicPeriod" startAt="6"/>
            </a:pPr>
            <a:endParaRPr sz="1300" b="1" dirty="0">
              <a:solidFill>
                <a:schemeClr val="dk1"/>
              </a:solidFill>
              <a:latin typeface="Arial"/>
              <a:ea typeface="Arial"/>
              <a:cs typeface="Arial"/>
              <a:sym typeface="Arial"/>
            </a:endParaRPr>
          </a:p>
          <a:p>
            <a:pPr marL="342900" lvl="0" algn="l" rtl="0">
              <a:lnSpc>
                <a:spcPct val="150000"/>
              </a:lnSpc>
              <a:spcBef>
                <a:spcPts val="0"/>
              </a:spcBef>
              <a:spcAft>
                <a:spcPts val="0"/>
              </a:spcAft>
              <a:buSzPct val="100000"/>
              <a:buFont typeface="+mj-lt"/>
              <a:buAutoNum type="arabicPeriod" startAt="6"/>
            </a:pPr>
            <a:r>
              <a:rPr lang="en-US" sz="1300" b="1" dirty="0">
                <a:solidFill>
                  <a:schemeClr val="dk1"/>
                </a:solidFill>
                <a:latin typeface="Arial"/>
                <a:ea typeface="Arial"/>
                <a:cs typeface="Arial"/>
                <a:sym typeface="Arial"/>
              </a:rPr>
              <a:t>Documentation and Record-keeping: </a:t>
            </a:r>
            <a:r>
              <a:rPr lang="en-US" sz="1300" dirty="0">
                <a:solidFill>
                  <a:schemeClr val="dk1"/>
                </a:solidFill>
                <a:latin typeface="Arial"/>
                <a:ea typeface="Arial"/>
                <a:cs typeface="Arial"/>
                <a:sym typeface="Arial"/>
              </a:rPr>
              <a:t>Maintain comprehensive and accurate documentation of remote GC sessions, including patient history, discussions, recommendations, and any consents obtained. Ensure that records are securely stored and accessible to authorized healthcare professionals.</a:t>
            </a:r>
            <a:endParaRPr sz="1300" dirty="0">
              <a:latin typeface="Arial"/>
              <a:ea typeface="Arial"/>
              <a:cs typeface="Arial"/>
              <a:sym typeface="Arial"/>
            </a:endParaRPr>
          </a:p>
          <a:p>
            <a:pPr marL="342900" lvl="0" algn="l" rtl="0">
              <a:lnSpc>
                <a:spcPct val="150000"/>
              </a:lnSpc>
              <a:spcBef>
                <a:spcPts val="0"/>
              </a:spcBef>
              <a:spcAft>
                <a:spcPts val="0"/>
              </a:spcAft>
              <a:buSzPct val="100000"/>
              <a:buFont typeface="+mj-lt"/>
              <a:buAutoNum type="arabicPeriod" startAt="6"/>
            </a:pPr>
            <a:endParaRPr sz="1300" b="1" dirty="0">
              <a:solidFill>
                <a:schemeClr val="dk1"/>
              </a:solidFill>
              <a:latin typeface="Arial"/>
              <a:ea typeface="Arial"/>
              <a:cs typeface="Arial"/>
              <a:sym typeface="Arial"/>
            </a:endParaRPr>
          </a:p>
          <a:p>
            <a:pPr marL="342900" lvl="0" algn="l" rtl="0">
              <a:lnSpc>
                <a:spcPct val="150000"/>
              </a:lnSpc>
              <a:spcBef>
                <a:spcPts val="0"/>
              </a:spcBef>
              <a:spcAft>
                <a:spcPts val="0"/>
              </a:spcAft>
              <a:buSzPct val="100000"/>
              <a:buFont typeface="+mj-lt"/>
              <a:buAutoNum type="arabicPeriod" startAt="6"/>
            </a:pPr>
            <a:r>
              <a:rPr lang="en-US" sz="1300" b="1" dirty="0">
                <a:solidFill>
                  <a:schemeClr val="dk1"/>
                </a:solidFill>
                <a:latin typeface="Arial"/>
                <a:ea typeface="Arial"/>
                <a:cs typeface="Arial"/>
                <a:sym typeface="Arial"/>
              </a:rPr>
              <a:t>Quality Assurance and Evaluation: </a:t>
            </a:r>
            <a:r>
              <a:rPr lang="en-US" sz="1300" dirty="0">
                <a:solidFill>
                  <a:schemeClr val="dk1"/>
                </a:solidFill>
                <a:latin typeface="Arial"/>
                <a:ea typeface="Arial"/>
                <a:cs typeface="Arial"/>
                <a:sym typeface="Arial"/>
              </a:rPr>
              <a:t>Regularly assess the effectiveness and quality of remote GC services Collect patient feedback and evaluate outcomes to identify areas for improvement. Monitor patient satisfaction, access, and clinical outcomes to ensure the provision of high-quality care.</a:t>
            </a:r>
            <a:endParaRPr sz="1300" dirty="0">
              <a:solidFill>
                <a:schemeClr val="dk1"/>
              </a:solidFill>
              <a:latin typeface="Arial"/>
              <a:ea typeface="Arial"/>
              <a:cs typeface="Arial"/>
              <a:sym typeface="Arial"/>
            </a:endParaRPr>
          </a:p>
        </p:txBody>
      </p:sp>
      <p:sp>
        <p:nvSpPr>
          <p:cNvPr id="194" name="Google Shape;194;g27b7767e116_0_0"/>
          <p:cNvSpPr txBox="1">
            <a:spLocks noGrp="1"/>
          </p:cNvSpPr>
          <p:nvPr>
            <p:ph type="title"/>
          </p:nvPr>
        </p:nvSpPr>
        <p:spPr>
          <a:xfrm>
            <a:off x="373650" y="300450"/>
            <a:ext cx="8658300" cy="4860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SzPts val="2800"/>
              <a:buNone/>
            </a:pPr>
            <a:r>
              <a:rPr lang="en-US" sz="2500" dirty="0">
                <a:latin typeface="Arial"/>
                <a:ea typeface="Arial"/>
                <a:cs typeface="Arial"/>
                <a:sym typeface="Arial"/>
              </a:rPr>
              <a:t>What to consider in remote genetic counseling service?</a:t>
            </a:r>
            <a:endParaRPr sz="2500" dirty="0">
              <a:latin typeface="Arial"/>
              <a:ea typeface="Arial"/>
              <a:cs typeface="Arial"/>
              <a:sym typeface="Arial"/>
            </a:endParaRPr>
          </a:p>
        </p:txBody>
      </p:sp>
      <p:sp>
        <p:nvSpPr>
          <p:cNvPr id="195" name="Google Shape;195;g27b7767e116_0_0"/>
          <p:cNvSpPr txBox="1"/>
          <p:nvPr/>
        </p:nvSpPr>
        <p:spPr>
          <a:xfrm>
            <a:off x="112056" y="4795454"/>
            <a:ext cx="3709500" cy="392385"/>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900" dirty="0">
                <a:solidFill>
                  <a:schemeClr val="bg1"/>
                </a:solidFill>
              </a:rPr>
              <a:t>Hampel et al., 2015, Baldwin &amp; </a:t>
            </a:r>
            <a:r>
              <a:rPr lang="en-US" sz="900" dirty="0" err="1">
                <a:solidFill>
                  <a:schemeClr val="bg1"/>
                </a:solidFill>
              </a:rPr>
              <a:t>Daack</a:t>
            </a:r>
            <a:r>
              <a:rPr lang="en-US" sz="900" dirty="0">
                <a:solidFill>
                  <a:schemeClr val="bg1"/>
                </a:solidFill>
              </a:rPr>
              <a:t>-Hirsch, 2018</a:t>
            </a:r>
            <a:endParaRPr sz="9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12618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marR="0" lvl="0" indent="0" algn="l" rtl="0">
              <a:lnSpc>
                <a:spcPct val="100000"/>
              </a:lnSpc>
              <a:spcBef>
                <a:spcPts val="0"/>
              </a:spcBef>
              <a:spcAft>
                <a:spcPts val="0"/>
              </a:spcAft>
              <a:buClr>
                <a:srgbClr val="000000"/>
              </a:buClr>
              <a:buSzPts val="3000"/>
              <a:buFont typeface="Arial"/>
              <a:buNone/>
            </a:pPr>
            <a:r>
              <a:rPr lang="en-US" sz="2000" b="1" i="1" u="none" strike="noStrike" cap="none" dirty="0">
                <a:solidFill>
                  <a:schemeClr val="accent1"/>
                </a:solidFill>
              </a:rPr>
              <a:t>The environment set-up during remote genetic counseling</a:t>
            </a: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2234287292"/>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i="0" u="none" strike="noStrike" cap="none" dirty="0">
                <a:solidFill>
                  <a:srgbClr val="B7B7B7"/>
                </a:solidFill>
                <a:latin typeface="Calibri"/>
                <a:ea typeface="Calibri"/>
                <a:cs typeface="Calibri"/>
                <a:sym typeface="Calibri"/>
              </a:rPr>
              <a:t>5</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1713984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1991a18671_0_0"/>
          <p:cNvSpPr txBox="1">
            <a:spLocks noGrp="1"/>
          </p:cNvSpPr>
          <p:nvPr>
            <p:ph type="body" idx="1"/>
          </p:nvPr>
        </p:nvSpPr>
        <p:spPr>
          <a:xfrm>
            <a:off x="283061" y="1261083"/>
            <a:ext cx="7570758"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600" dirty="0">
                <a:solidFill>
                  <a:schemeClr val="dk1"/>
                </a:solidFill>
                <a:latin typeface="Arial"/>
                <a:ea typeface="Arial"/>
                <a:cs typeface="Arial"/>
                <a:sym typeface="Arial"/>
              </a:rPr>
              <a:t>Lesson 4.3 aims to give basic information about </a:t>
            </a:r>
            <a:r>
              <a:rPr lang="en-US" sz="1600" dirty="0" err="1">
                <a:solidFill>
                  <a:schemeClr val="dk1"/>
                </a:solidFill>
                <a:latin typeface="Arial"/>
                <a:ea typeface="Arial"/>
                <a:cs typeface="Arial"/>
                <a:sym typeface="Arial"/>
              </a:rPr>
              <a:t>Telegenetics</a:t>
            </a:r>
            <a:r>
              <a:rPr lang="en-US" sz="1600" dirty="0">
                <a:solidFill>
                  <a:schemeClr val="dk1"/>
                </a:solidFill>
                <a:latin typeface="Arial"/>
                <a:ea typeface="Arial"/>
                <a:cs typeface="Arial"/>
                <a:sym typeface="Arial"/>
              </a:rPr>
              <a:t> services as a new service system and describe the need of enhancing and promoting the use of </a:t>
            </a:r>
            <a:r>
              <a:rPr lang="en-US" sz="1600" dirty="0" err="1">
                <a:solidFill>
                  <a:schemeClr val="dk1"/>
                </a:solidFill>
                <a:latin typeface="Arial"/>
                <a:ea typeface="Arial"/>
                <a:cs typeface="Arial"/>
                <a:sym typeface="Arial"/>
              </a:rPr>
              <a:t>Telegenetics</a:t>
            </a:r>
            <a:r>
              <a:rPr lang="en-US" sz="1600" dirty="0">
                <a:solidFill>
                  <a:schemeClr val="dk1"/>
                </a:solidFill>
                <a:latin typeface="Arial"/>
                <a:ea typeface="Arial"/>
                <a:cs typeface="Arial"/>
                <a:sym typeface="Arial"/>
              </a:rPr>
              <a:t> as part of remote Genetic Counseling services.</a:t>
            </a:r>
            <a:endParaRPr sz="1600"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z="1600" dirty="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sz="1600" dirty="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r>
              <a:rPr lang="en-US" sz="1600" dirty="0">
                <a:solidFill>
                  <a:schemeClr val="dk1"/>
                </a:solidFill>
                <a:latin typeface="Arial"/>
                <a:ea typeface="Arial"/>
                <a:cs typeface="Arial"/>
                <a:sym typeface="Arial"/>
              </a:rPr>
              <a:t>At the end of this module the users will acquire a set of basic notions on: the difficulties encountered in reaching GC services and how </a:t>
            </a:r>
            <a:r>
              <a:rPr lang="en-US" sz="1600" dirty="0" err="1">
                <a:solidFill>
                  <a:schemeClr val="dk1"/>
                </a:solidFill>
                <a:latin typeface="Arial"/>
                <a:ea typeface="Arial"/>
                <a:cs typeface="Arial"/>
                <a:sym typeface="Arial"/>
              </a:rPr>
              <a:t>telegenetic</a:t>
            </a:r>
            <a:r>
              <a:rPr lang="en-US" sz="1600" dirty="0">
                <a:solidFill>
                  <a:schemeClr val="dk1"/>
                </a:solidFill>
                <a:latin typeface="Arial"/>
                <a:ea typeface="Arial"/>
                <a:cs typeface="Arial"/>
                <a:sym typeface="Arial"/>
              </a:rPr>
              <a:t> services can overcome these problems. Moreover, a detailed information about the issues to be considered in the remote </a:t>
            </a:r>
            <a:r>
              <a:rPr lang="en-US" sz="1600" dirty="0" err="1">
                <a:solidFill>
                  <a:schemeClr val="dk1"/>
                </a:solidFill>
                <a:latin typeface="Arial"/>
                <a:ea typeface="Arial"/>
                <a:cs typeface="Arial"/>
                <a:sym typeface="Arial"/>
              </a:rPr>
              <a:t>telegenetic</a:t>
            </a:r>
            <a:r>
              <a:rPr lang="en-US" sz="1600" dirty="0">
                <a:solidFill>
                  <a:schemeClr val="dk1"/>
                </a:solidFill>
                <a:latin typeface="Arial"/>
                <a:ea typeface="Arial"/>
                <a:cs typeface="Arial"/>
                <a:sym typeface="Arial"/>
              </a:rPr>
              <a:t> service will be addressed. The arrangement of the counseling environment will be described. </a:t>
            </a:r>
            <a:endParaRPr sz="1600" dirty="0">
              <a:latin typeface="Arial"/>
              <a:ea typeface="Arial"/>
              <a:cs typeface="Arial"/>
              <a:sym typeface="Arial"/>
            </a:endParaRPr>
          </a:p>
        </p:txBody>
      </p:sp>
      <p:sp>
        <p:nvSpPr>
          <p:cNvPr id="67" name="Google Shape;67;g21991a18671_0_0"/>
          <p:cNvSpPr txBox="1">
            <a:spLocks noGrp="1"/>
          </p:cNvSpPr>
          <p:nvPr>
            <p:ph type="title"/>
          </p:nvPr>
        </p:nvSpPr>
        <p:spPr>
          <a:xfrm>
            <a:off x="713225" y="384048"/>
            <a:ext cx="7717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2800"/>
              <a:buFont typeface="Arial"/>
              <a:buNone/>
            </a:pPr>
            <a:r>
              <a:rPr lang="en-US" sz="3000">
                <a:latin typeface="Arial"/>
                <a:ea typeface="Arial"/>
                <a:cs typeface="Arial"/>
                <a:sym typeface="Arial"/>
              </a:rPr>
              <a:t>Introduction and Learning Outcomes</a:t>
            </a:r>
            <a:endParaRPr sz="3000">
              <a:latin typeface="Arial"/>
              <a:ea typeface="Arial"/>
              <a:cs typeface="Arial"/>
              <a:sym typeface="Arial"/>
            </a:endParaRPr>
          </a:p>
        </p:txBody>
      </p:sp>
      <p:pic>
        <p:nvPicPr>
          <p:cNvPr id="68" name="Google Shape;68;g21991a18671_0_0"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30537" y="4352893"/>
            <a:ext cx="2601408" cy="649180"/>
          </a:xfrm>
          <a:prstGeom prst="rect">
            <a:avLst/>
          </a:prstGeom>
          <a:noFill/>
          <a:ln>
            <a:noFill/>
          </a:ln>
        </p:spPr>
      </p:pic>
      <p:pic>
        <p:nvPicPr>
          <p:cNvPr id="2" name="Google Shape;69;g27b3e3441d1_0_0" descr="Picture 4">
            <a:extLst>
              <a:ext uri="{FF2B5EF4-FFF2-40B4-BE49-F238E27FC236}">
                <a16:creationId xmlns:a16="http://schemas.microsoft.com/office/drawing/2014/main" id="{8FAF99CD-8318-8EBB-3FDF-A49E8A53C60F}"/>
              </a:ext>
            </a:extLst>
          </p:cNvPr>
          <p:cNvPicPr preferRelativeResize="0"/>
          <p:nvPr/>
        </p:nvPicPr>
        <p:blipFill rotWithShape="1">
          <a:blip r:embed="rId4">
            <a:alphaModFix/>
          </a:blip>
          <a:srcRect l="25718" t="2086" r="26227" b="4368"/>
          <a:stretch/>
        </p:blipFill>
        <p:spPr>
          <a:xfrm>
            <a:off x="7064514" y="2742710"/>
            <a:ext cx="1796425" cy="17033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7"/>
          <p:cNvSpPr txBox="1">
            <a:spLocks noGrp="1"/>
          </p:cNvSpPr>
          <p:nvPr>
            <p:ph type="body" idx="1"/>
          </p:nvPr>
        </p:nvSpPr>
        <p:spPr>
          <a:xfrm>
            <a:off x="713225" y="1261083"/>
            <a:ext cx="7717500" cy="3416400"/>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400"/>
              <a:buNone/>
            </a:pPr>
            <a:r>
              <a:rPr lang="en-US" sz="1300" dirty="0">
                <a:solidFill>
                  <a:schemeClr val="dk1"/>
                </a:solidFill>
                <a:latin typeface="Arial"/>
                <a:ea typeface="Arial"/>
                <a:cs typeface="Arial"/>
                <a:sym typeface="Arial"/>
              </a:rPr>
              <a:t>Creating an appropriate environment for remote </a:t>
            </a:r>
            <a:r>
              <a:rPr lang="en-US" sz="1300" dirty="0">
                <a:latin typeface="Arial"/>
                <a:ea typeface="Arial"/>
                <a:cs typeface="Arial"/>
                <a:sym typeface="Arial"/>
              </a:rPr>
              <a:t>GC </a:t>
            </a:r>
            <a:r>
              <a:rPr lang="en-US" sz="1300" dirty="0">
                <a:solidFill>
                  <a:schemeClr val="dk1"/>
                </a:solidFill>
                <a:latin typeface="Arial"/>
                <a:ea typeface="Arial"/>
                <a:cs typeface="Arial"/>
                <a:sym typeface="Arial"/>
              </a:rPr>
              <a:t>services is essential to ensure a comfortable and productive experience for both the genetic counselor and the patient. </a:t>
            </a:r>
            <a:endParaRPr sz="1300" dirty="0">
              <a:solidFill>
                <a:schemeClr val="dk1"/>
              </a:solidFill>
              <a:latin typeface="Arial"/>
              <a:ea typeface="Arial"/>
              <a:cs typeface="Arial"/>
              <a:sym typeface="Arial"/>
            </a:endParaRPr>
          </a:p>
          <a:p>
            <a:pPr marL="114300" lvl="0" indent="0" algn="l" rtl="0">
              <a:lnSpc>
                <a:spcPct val="100000"/>
              </a:lnSpc>
              <a:spcBef>
                <a:spcPts val="0"/>
              </a:spcBef>
              <a:spcAft>
                <a:spcPts val="0"/>
              </a:spcAft>
              <a:buSzPts val="1400"/>
              <a:buNone/>
            </a:pPr>
            <a:endParaRPr sz="1300" dirty="0">
              <a:latin typeface="Arial"/>
              <a:ea typeface="Arial"/>
              <a:cs typeface="Arial"/>
              <a:sym typeface="Arial"/>
            </a:endParaRPr>
          </a:p>
          <a:p>
            <a:pPr marL="457200" lvl="0" indent="-336550" algn="l" rtl="0">
              <a:lnSpc>
                <a:spcPct val="150000"/>
              </a:lnSpc>
              <a:spcBef>
                <a:spcPts val="0"/>
              </a:spcBef>
              <a:spcAft>
                <a:spcPts val="0"/>
              </a:spcAft>
              <a:buSzPts val="1300"/>
              <a:buFont typeface="Arial"/>
              <a:buAutoNum type="arabicPeriod"/>
            </a:pPr>
            <a:r>
              <a:rPr lang="en-US" sz="1300" b="1" i="0" dirty="0">
                <a:solidFill>
                  <a:schemeClr val="dk1"/>
                </a:solidFill>
                <a:latin typeface="Arial"/>
                <a:ea typeface="Arial"/>
                <a:cs typeface="Arial"/>
                <a:sym typeface="Arial"/>
              </a:rPr>
              <a:t>Privacy: </a:t>
            </a:r>
            <a:r>
              <a:rPr lang="en-US" sz="1300" i="0" dirty="0">
                <a:solidFill>
                  <a:schemeClr val="dk1"/>
                </a:solidFill>
                <a:latin typeface="Arial"/>
                <a:ea typeface="Arial"/>
                <a:cs typeface="Arial"/>
                <a:sym typeface="Arial"/>
              </a:rPr>
              <a:t>Choose a private and quiet location for the remote</a:t>
            </a:r>
            <a:r>
              <a:rPr lang="en-US" sz="1300" dirty="0">
                <a:latin typeface="Arial"/>
                <a:ea typeface="Arial"/>
                <a:cs typeface="Arial"/>
                <a:sym typeface="Arial"/>
              </a:rPr>
              <a:t> GC</a:t>
            </a:r>
            <a:r>
              <a:rPr lang="en-US" sz="1300" i="0" dirty="0">
                <a:solidFill>
                  <a:schemeClr val="dk1"/>
                </a:solidFill>
                <a:latin typeface="Arial"/>
                <a:ea typeface="Arial"/>
                <a:cs typeface="Arial"/>
                <a:sym typeface="Arial"/>
              </a:rPr>
              <a:t> session. Minimize background noise and distractions to facilitate clear communication and maintain confidentiality.</a:t>
            </a:r>
            <a:endParaRPr sz="1300" dirty="0">
              <a:latin typeface="Arial"/>
              <a:ea typeface="Arial"/>
              <a:cs typeface="Arial"/>
              <a:sym typeface="Arial"/>
            </a:endParaRPr>
          </a:p>
          <a:p>
            <a:pPr marL="457200" lvl="0" indent="-336550" algn="l" rtl="0">
              <a:lnSpc>
                <a:spcPct val="150000"/>
              </a:lnSpc>
              <a:spcBef>
                <a:spcPts val="0"/>
              </a:spcBef>
              <a:spcAft>
                <a:spcPts val="0"/>
              </a:spcAft>
              <a:buSzPts val="1300"/>
              <a:buFont typeface="Arial"/>
              <a:buAutoNum type="arabicPeriod"/>
            </a:pPr>
            <a:r>
              <a:rPr lang="en-US" sz="1300" b="1" i="0" dirty="0">
                <a:solidFill>
                  <a:schemeClr val="dk1"/>
                </a:solidFill>
                <a:latin typeface="Arial"/>
                <a:ea typeface="Arial"/>
                <a:cs typeface="Arial"/>
                <a:sym typeface="Arial"/>
              </a:rPr>
              <a:t>Lighting:</a:t>
            </a:r>
            <a:r>
              <a:rPr lang="en-US" sz="1300" i="0" dirty="0">
                <a:solidFill>
                  <a:schemeClr val="dk1"/>
                </a:solidFill>
                <a:latin typeface="Arial"/>
                <a:ea typeface="Arial"/>
                <a:cs typeface="Arial"/>
                <a:sym typeface="Arial"/>
              </a:rPr>
              <a:t> Ensure adequate lighting in the room to enable clear visibility for both parties. The counselor’s and patient’s face should be clearly visible during the session. Mimics and body language provide the greatest information in communication and express more information than words. </a:t>
            </a:r>
            <a:endParaRPr sz="1300" i="0" dirty="0">
              <a:solidFill>
                <a:schemeClr val="dk1"/>
              </a:solidFill>
              <a:latin typeface="Arial"/>
              <a:ea typeface="Arial"/>
              <a:cs typeface="Arial"/>
              <a:sym typeface="Arial"/>
            </a:endParaRPr>
          </a:p>
          <a:p>
            <a:pPr marL="457200" lvl="0" indent="-336550" algn="l" rtl="0">
              <a:lnSpc>
                <a:spcPct val="150000"/>
              </a:lnSpc>
              <a:spcBef>
                <a:spcPts val="0"/>
              </a:spcBef>
              <a:spcAft>
                <a:spcPts val="0"/>
              </a:spcAft>
              <a:buSzPts val="1300"/>
              <a:buFont typeface="Arial"/>
              <a:buAutoNum type="arabicPeriod"/>
            </a:pPr>
            <a:r>
              <a:rPr lang="en-US" sz="1300" b="1" i="0" dirty="0">
                <a:solidFill>
                  <a:schemeClr val="dk1"/>
                </a:solidFill>
                <a:latin typeface="Arial"/>
                <a:ea typeface="Arial"/>
                <a:cs typeface="Arial"/>
                <a:sym typeface="Arial"/>
              </a:rPr>
              <a:t>Background: </a:t>
            </a:r>
            <a:r>
              <a:rPr lang="en-US" sz="1300" i="0" dirty="0">
                <a:solidFill>
                  <a:schemeClr val="dk1"/>
                </a:solidFill>
                <a:latin typeface="Arial"/>
                <a:ea typeface="Arial"/>
                <a:cs typeface="Arial"/>
                <a:sym typeface="Arial"/>
              </a:rPr>
              <a:t>Select a neutral and uncluttered background for the video call. A clean and professional backdrop helps maintain focus on the conversation and avoids potential distractions.</a:t>
            </a:r>
            <a:endParaRPr sz="1300" dirty="0">
              <a:latin typeface="Arial"/>
              <a:ea typeface="Arial"/>
              <a:cs typeface="Arial"/>
              <a:sym typeface="Arial"/>
            </a:endParaRPr>
          </a:p>
        </p:txBody>
      </p:sp>
      <p:sp>
        <p:nvSpPr>
          <p:cNvPr id="207" name="Google Shape;207;p27"/>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Font typeface="Montserrat"/>
              <a:buNone/>
            </a:pPr>
            <a:r>
              <a:rPr lang="en-US" sz="2500" dirty="0">
                <a:latin typeface="Arial"/>
                <a:ea typeface="Arial"/>
                <a:cs typeface="Arial"/>
                <a:sym typeface="Arial"/>
              </a:rPr>
              <a:t>The environment set-up during remote genetic counseling</a:t>
            </a:r>
            <a:endParaRPr sz="2500" dirty="0">
              <a:latin typeface="Arial"/>
              <a:ea typeface="Arial"/>
              <a:cs typeface="Arial"/>
              <a:sym typeface="Arial"/>
            </a:endParaRPr>
          </a:p>
        </p:txBody>
      </p:sp>
      <p:pic>
        <p:nvPicPr>
          <p:cNvPr id="209" name="Google Shape;209;p27"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30537" y="4352893"/>
            <a:ext cx="2601408" cy="64918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28"/>
          <p:cNvSpPr txBox="1">
            <a:spLocks noGrp="1"/>
          </p:cNvSpPr>
          <p:nvPr>
            <p:ph type="body" idx="1"/>
          </p:nvPr>
        </p:nvSpPr>
        <p:spPr>
          <a:xfrm>
            <a:off x="713225" y="1255774"/>
            <a:ext cx="5011170" cy="3416400"/>
          </a:xfrm>
          <a:prstGeom prst="rect">
            <a:avLst/>
          </a:prstGeom>
          <a:noFill/>
          <a:ln>
            <a:noFill/>
          </a:ln>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SzPts val="1300"/>
              <a:buFont typeface="Arial"/>
              <a:buAutoNum type="arabicPeriod" startAt="4"/>
            </a:pPr>
            <a:r>
              <a:rPr lang="en-US" sz="1300" b="1" i="0" dirty="0">
                <a:solidFill>
                  <a:schemeClr val="dk1"/>
                </a:solidFill>
                <a:latin typeface="Arial"/>
                <a:ea typeface="Arial"/>
                <a:cs typeface="Arial"/>
                <a:sym typeface="Arial"/>
              </a:rPr>
              <a:t>Camera Setup: </a:t>
            </a:r>
            <a:r>
              <a:rPr lang="en-US" sz="1300" b="0" i="0" dirty="0">
                <a:solidFill>
                  <a:schemeClr val="dk1"/>
                </a:solidFill>
                <a:latin typeface="Arial"/>
                <a:ea typeface="Arial"/>
                <a:cs typeface="Arial"/>
                <a:sym typeface="Arial"/>
              </a:rPr>
              <a:t>Position the camera at eye level to create a more natural and engaging conversation. The counselor should always keep the camera on and request the patient to keep the camera on during the session. </a:t>
            </a:r>
            <a:endParaRPr sz="1300" b="0" i="0" dirty="0">
              <a:solidFill>
                <a:schemeClr val="dk1"/>
              </a:solidFill>
              <a:latin typeface="Arial"/>
              <a:ea typeface="Arial"/>
              <a:cs typeface="Arial"/>
              <a:sym typeface="Arial"/>
            </a:endParaRPr>
          </a:p>
          <a:p>
            <a:pPr marL="457200" lvl="0" indent="0" algn="l" rtl="0">
              <a:lnSpc>
                <a:spcPct val="150000"/>
              </a:lnSpc>
              <a:spcBef>
                <a:spcPts val="0"/>
              </a:spcBef>
              <a:spcAft>
                <a:spcPts val="0"/>
              </a:spcAft>
              <a:buSzPts val="1400"/>
              <a:buNone/>
            </a:pPr>
            <a:endParaRPr sz="1300" dirty="0">
              <a:latin typeface="Arial"/>
              <a:ea typeface="Arial"/>
              <a:cs typeface="Arial"/>
              <a:sym typeface="Arial"/>
            </a:endParaRPr>
          </a:p>
          <a:p>
            <a:pPr marL="463550" lvl="0" indent="-342900" algn="l" rtl="0">
              <a:lnSpc>
                <a:spcPct val="150000"/>
              </a:lnSpc>
              <a:spcBef>
                <a:spcPts val="0"/>
              </a:spcBef>
              <a:spcAft>
                <a:spcPts val="0"/>
              </a:spcAft>
              <a:buSzPts val="1300"/>
              <a:buFont typeface="+mj-lt"/>
              <a:buAutoNum type="arabicPeriod" startAt="5"/>
            </a:pPr>
            <a:r>
              <a:rPr lang="en-US" sz="1300" b="1" i="0" dirty="0">
                <a:solidFill>
                  <a:schemeClr val="dk1"/>
                </a:solidFill>
                <a:latin typeface="Arial"/>
                <a:ea typeface="Arial"/>
                <a:cs typeface="Arial"/>
                <a:sym typeface="Arial"/>
              </a:rPr>
              <a:t>Confidentiality and Security: </a:t>
            </a:r>
            <a:r>
              <a:rPr lang="en-US" sz="1300" b="0" i="0" dirty="0">
                <a:solidFill>
                  <a:schemeClr val="dk1"/>
                </a:solidFill>
                <a:latin typeface="Arial"/>
                <a:ea typeface="Arial"/>
                <a:cs typeface="Arial"/>
                <a:sym typeface="Arial"/>
              </a:rPr>
              <a:t>Take steps to ensure the confidentiality and security of the remote  session. The GC environment should provide the patient privacy. The background noises should be eliminated. The session should be conducted in a confidential environment between the consultant and the patient.</a:t>
            </a:r>
            <a:endParaRPr sz="1300" b="0" i="0" dirty="0">
              <a:solidFill>
                <a:schemeClr val="dk1"/>
              </a:solidFill>
              <a:latin typeface="Arial"/>
              <a:ea typeface="Arial"/>
              <a:cs typeface="Arial"/>
              <a:sym typeface="Arial"/>
            </a:endParaRPr>
          </a:p>
        </p:txBody>
      </p:sp>
      <p:sp>
        <p:nvSpPr>
          <p:cNvPr id="214" name="Google Shape;214;p28"/>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Font typeface="Montserrat"/>
              <a:buNone/>
            </a:pPr>
            <a:r>
              <a:rPr lang="en-US" sz="2500" dirty="0">
                <a:latin typeface="Arial"/>
                <a:ea typeface="Arial"/>
                <a:cs typeface="Arial"/>
                <a:sym typeface="Arial"/>
              </a:rPr>
              <a:t>The environment set-up during remote genetic counseling</a:t>
            </a:r>
            <a:br>
              <a:rPr lang="en-US" sz="2500" dirty="0">
                <a:latin typeface="Arial"/>
                <a:ea typeface="Arial"/>
                <a:cs typeface="Arial"/>
                <a:sym typeface="Arial"/>
              </a:rPr>
            </a:br>
            <a:endParaRPr sz="2500" dirty="0">
              <a:latin typeface="Arial"/>
              <a:ea typeface="Arial"/>
              <a:cs typeface="Arial"/>
              <a:sym typeface="Arial"/>
            </a:endParaRPr>
          </a:p>
        </p:txBody>
      </p:sp>
      <p:pic>
        <p:nvPicPr>
          <p:cNvPr id="216" name="Google Shape;216;p28" descr="How To Make Online Therapy Work For You"/>
          <p:cNvPicPr preferRelativeResize="0"/>
          <p:nvPr/>
        </p:nvPicPr>
        <p:blipFill rotWithShape="1">
          <a:blip r:embed="rId3">
            <a:alphaModFix/>
          </a:blip>
          <a:srcRect/>
          <a:stretch/>
        </p:blipFill>
        <p:spPr>
          <a:xfrm>
            <a:off x="5827900" y="1255774"/>
            <a:ext cx="3204052" cy="2136024"/>
          </a:xfrm>
          <a:prstGeom prst="rect">
            <a:avLst/>
          </a:prstGeom>
          <a:noFill/>
          <a:ln>
            <a:noFill/>
          </a:ln>
        </p:spPr>
      </p:pic>
      <p:pic>
        <p:nvPicPr>
          <p:cNvPr id="217" name="Google Shape;217;p28"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30537" y="4352893"/>
            <a:ext cx="2601408" cy="64918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12618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marR="0" lvl="0" indent="0" algn="l" rtl="0">
              <a:lnSpc>
                <a:spcPct val="100000"/>
              </a:lnSpc>
              <a:spcBef>
                <a:spcPts val="0"/>
              </a:spcBef>
              <a:spcAft>
                <a:spcPts val="0"/>
              </a:spcAft>
              <a:buClr>
                <a:srgbClr val="000000"/>
              </a:buClr>
              <a:buSzPts val="3000"/>
              <a:buFont typeface="Arial"/>
              <a:buNone/>
            </a:pPr>
            <a:r>
              <a:rPr lang="en-US" sz="2000" b="1" i="1" u="none" strike="noStrike" cap="none" dirty="0">
                <a:solidFill>
                  <a:schemeClr val="accent1"/>
                </a:solidFill>
              </a:rPr>
              <a:t>How to use </a:t>
            </a:r>
            <a:r>
              <a:rPr lang="en-US" sz="2000" b="1" i="1" u="none" strike="noStrike" cap="none" dirty="0" err="1">
                <a:solidFill>
                  <a:schemeClr val="accent1"/>
                </a:solidFill>
              </a:rPr>
              <a:t>Telegenetic</a:t>
            </a:r>
            <a:r>
              <a:rPr lang="en-US" sz="2000" b="1" i="1" u="none" strike="noStrike" cap="none" dirty="0">
                <a:solidFill>
                  <a:schemeClr val="accent1"/>
                </a:solidFill>
              </a:rPr>
              <a:t> services through our system</a:t>
            </a: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3480441571"/>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i="0" u="none" strike="noStrike" cap="none" dirty="0">
                <a:solidFill>
                  <a:srgbClr val="B7B7B7"/>
                </a:solidFill>
                <a:latin typeface="Calibri"/>
                <a:ea typeface="Calibri"/>
                <a:cs typeface="Calibri"/>
                <a:sym typeface="Calibri"/>
              </a:rPr>
              <a:t>6</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2547275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3BD9DD4-7888-2280-6871-93FA1FE0A222}"/>
              </a:ext>
            </a:extLst>
          </p:cNvPr>
          <p:cNvSpPr>
            <a:spLocks noGrp="1"/>
          </p:cNvSpPr>
          <p:nvPr>
            <p:ph type="body" idx="1"/>
          </p:nvPr>
        </p:nvSpPr>
        <p:spPr/>
        <p:txBody>
          <a:bodyPr/>
          <a:lstStyle/>
          <a:p>
            <a:endParaRPr lang="en-GB"/>
          </a:p>
        </p:txBody>
      </p:sp>
      <p:sp>
        <p:nvSpPr>
          <p:cNvPr id="229" name="Google Shape;229;p30"/>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Font typeface="Montserrat"/>
              <a:buNone/>
            </a:pPr>
            <a:r>
              <a:rPr lang="en-US" sz="2400" dirty="0">
                <a:latin typeface="+mj-lt"/>
              </a:rPr>
              <a:t>How to use </a:t>
            </a:r>
            <a:r>
              <a:rPr lang="en-US" sz="2400" dirty="0" err="1">
                <a:latin typeface="+mj-lt"/>
              </a:rPr>
              <a:t>Telegenetic</a:t>
            </a:r>
            <a:r>
              <a:rPr lang="en-US" sz="2400" dirty="0">
                <a:latin typeface="+mj-lt"/>
              </a:rPr>
              <a:t> services through our system</a:t>
            </a:r>
            <a:br>
              <a:rPr lang="en-US" sz="2400" dirty="0">
                <a:latin typeface="+mj-lt"/>
              </a:rPr>
            </a:br>
            <a:endParaRPr sz="2400" dirty="0">
              <a:latin typeface="+mj-lt"/>
            </a:endParaRPr>
          </a:p>
        </p:txBody>
      </p:sp>
      <p:pic>
        <p:nvPicPr>
          <p:cNvPr id="231" name="Google Shape;231;p30"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30537" y="4352893"/>
            <a:ext cx="2601408" cy="64918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214CBAC-4C55-F687-E5E4-8A9942489BA9}"/>
              </a:ext>
            </a:extLst>
          </p:cNvPr>
          <p:cNvSpPr>
            <a:spLocks noGrp="1"/>
          </p:cNvSpPr>
          <p:nvPr>
            <p:ph type="subTitle" idx="1"/>
          </p:nvPr>
        </p:nvSpPr>
        <p:spPr/>
        <p:txBody>
          <a:bodyPr/>
          <a:lstStyle/>
          <a:p>
            <a:r>
              <a:rPr lang="en-GB" sz="4000" b="1" dirty="0">
                <a:solidFill>
                  <a:schemeClr val="accent1"/>
                </a:solidFill>
                <a:latin typeface="+mj-lt"/>
              </a:rPr>
              <a:t>Check your understanding!</a:t>
            </a:r>
          </a:p>
        </p:txBody>
      </p:sp>
    </p:spTree>
    <p:extLst>
      <p:ext uri="{BB962C8B-B14F-4D97-AF65-F5344CB8AC3E}">
        <p14:creationId xmlns:p14="http://schemas.microsoft.com/office/powerpoint/2010/main" val="865432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2" name="Google Shape;272;g21a482fdae0_0_6"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30537" y="4352893"/>
            <a:ext cx="2601408" cy="649180"/>
          </a:xfrm>
          <a:prstGeom prst="rect">
            <a:avLst/>
          </a:prstGeom>
          <a:noFill/>
          <a:ln>
            <a:noFill/>
          </a:ln>
        </p:spPr>
      </p:pic>
      <p:sp>
        <p:nvSpPr>
          <p:cNvPr id="270" name="Google Shape;270;g21a482fdae0_0_6"/>
          <p:cNvSpPr txBox="1">
            <a:spLocks noGrp="1"/>
          </p:cNvSpPr>
          <p:nvPr>
            <p:ph type="title"/>
          </p:nvPr>
        </p:nvSpPr>
        <p:spPr>
          <a:xfrm>
            <a:off x="440325" y="383175"/>
            <a:ext cx="7708200" cy="740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chemeClr val="dk1"/>
              </a:buClr>
              <a:buSzPts val="1100"/>
              <a:buFont typeface="Arial"/>
              <a:buNone/>
            </a:pPr>
            <a:r>
              <a:rPr lang="en-US" sz="3000" dirty="0">
                <a:latin typeface="Arial"/>
                <a:ea typeface="Arial"/>
                <a:cs typeface="Arial"/>
                <a:sym typeface="Arial"/>
              </a:rPr>
              <a:t>Check your understanding!</a:t>
            </a:r>
            <a:endParaRPr sz="3000" dirty="0">
              <a:latin typeface="Arial"/>
              <a:ea typeface="Arial"/>
              <a:cs typeface="Arial"/>
              <a:sym typeface="Arial"/>
            </a:endParaRPr>
          </a:p>
          <a:p>
            <a:pPr marL="0" lvl="0" indent="0" algn="l" rtl="0">
              <a:lnSpc>
                <a:spcPct val="100000"/>
              </a:lnSpc>
              <a:spcBef>
                <a:spcPts val="0"/>
              </a:spcBef>
              <a:spcAft>
                <a:spcPts val="0"/>
              </a:spcAft>
              <a:buSzPts val="2800"/>
              <a:buNone/>
            </a:pPr>
            <a:endParaRPr sz="2500" dirty="0">
              <a:latin typeface="Calibri"/>
              <a:ea typeface="Calibri"/>
              <a:cs typeface="Calibri"/>
              <a:sym typeface="Calibri"/>
            </a:endParaRPr>
          </a:p>
        </p:txBody>
      </p:sp>
      <p:sp>
        <p:nvSpPr>
          <p:cNvPr id="271" name="Google Shape;271;g21a482fdae0_0_6"/>
          <p:cNvSpPr txBox="1">
            <a:spLocks noGrp="1"/>
          </p:cNvSpPr>
          <p:nvPr>
            <p:ph type="body" idx="4294967295"/>
          </p:nvPr>
        </p:nvSpPr>
        <p:spPr>
          <a:xfrm>
            <a:off x="440325" y="1036383"/>
            <a:ext cx="7290916" cy="36411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ct val="100000"/>
              <a:buFont typeface="Arial"/>
              <a:buAutoNum type="arabicPeriod"/>
            </a:pPr>
            <a:r>
              <a:rPr lang="en-US" sz="1300" dirty="0">
                <a:solidFill>
                  <a:schemeClr val="accent6"/>
                </a:solidFill>
                <a:latin typeface="Arial"/>
                <a:ea typeface="Arial"/>
                <a:cs typeface="Arial"/>
                <a:sym typeface="Arial"/>
              </a:rPr>
              <a:t>Remote GC has so many benefits that the issues that need attention can be largely ignored and are referred to as minor issues.</a:t>
            </a:r>
          </a:p>
          <a:p>
            <a:pPr marL="565200" lvl="0" indent="-304800" algn="l" rtl="0">
              <a:lnSpc>
                <a:spcPct val="150000"/>
              </a:lnSpc>
              <a:spcBef>
                <a:spcPts val="0"/>
              </a:spcBef>
              <a:spcAft>
                <a:spcPts val="0"/>
              </a:spcAft>
              <a:buClr>
                <a:srgbClr val="000043"/>
              </a:buClr>
              <a:buSzPct val="100000"/>
              <a:buFont typeface="Arial"/>
              <a:buAutoNum type="alphaUcPeriod"/>
            </a:pPr>
            <a:r>
              <a:rPr lang="en-US" sz="1300" dirty="0">
                <a:solidFill>
                  <a:schemeClr val="accent6"/>
                </a:solidFill>
                <a:latin typeface="Arial"/>
                <a:ea typeface="Arial"/>
                <a:cs typeface="Arial"/>
                <a:sym typeface="Arial"/>
              </a:rPr>
              <a:t>True</a:t>
            </a:r>
          </a:p>
          <a:p>
            <a:pPr marL="565200" lvl="0" indent="-304800" algn="l" rtl="0">
              <a:lnSpc>
                <a:spcPct val="150000"/>
              </a:lnSpc>
              <a:spcBef>
                <a:spcPts val="0"/>
              </a:spcBef>
              <a:spcAft>
                <a:spcPts val="0"/>
              </a:spcAft>
              <a:buClr>
                <a:srgbClr val="000043"/>
              </a:buClr>
              <a:buSzPct val="100000"/>
              <a:buFont typeface="Arial"/>
              <a:buAutoNum type="alphaUcPeriod"/>
            </a:pPr>
            <a:r>
              <a:rPr lang="en-US" sz="1300" dirty="0">
                <a:solidFill>
                  <a:schemeClr val="accent6"/>
                </a:solidFill>
                <a:latin typeface="Arial"/>
                <a:ea typeface="Arial"/>
                <a:cs typeface="Arial"/>
                <a:sym typeface="Arial"/>
              </a:rPr>
              <a:t>False</a:t>
            </a:r>
          </a:p>
          <a:p>
            <a:pPr marL="457200" lvl="0" indent="-342900" algn="l" rtl="0">
              <a:lnSpc>
                <a:spcPct val="150000"/>
              </a:lnSpc>
              <a:spcBef>
                <a:spcPts val="0"/>
              </a:spcBef>
              <a:spcAft>
                <a:spcPts val="0"/>
              </a:spcAft>
              <a:buSzPct val="100000"/>
              <a:buFont typeface="Arial"/>
              <a:buAutoNum type="arabicPeriod"/>
            </a:pPr>
            <a:endParaRPr sz="1300" dirty="0">
              <a:solidFill>
                <a:schemeClr val="accent6"/>
              </a:solidFill>
              <a:latin typeface="Arial"/>
              <a:ea typeface="Arial"/>
              <a:cs typeface="Arial"/>
              <a:sym typeface="Arial"/>
            </a:endParaRPr>
          </a:p>
          <a:p>
            <a:pPr marL="457200" lvl="0" indent="-342900" algn="l" rtl="0">
              <a:lnSpc>
                <a:spcPct val="150000"/>
              </a:lnSpc>
              <a:spcBef>
                <a:spcPts val="0"/>
              </a:spcBef>
              <a:spcAft>
                <a:spcPts val="0"/>
              </a:spcAft>
              <a:buSzPct val="100000"/>
              <a:buFont typeface="+mj-lt"/>
              <a:buAutoNum type="arabicPeriod" startAt="2"/>
            </a:pPr>
            <a:r>
              <a:rPr lang="en-US" sz="1300" dirty="0">
                <a:solidFill>
                  <a:schemeClr val="accent6"/>
                </a:solidFill>
                <a:latin typeface="Arial"/>
                <a:ea typeface="Arial"/>
                <a:cs typeface="Arial"/>
                <a:sym typeface="Arial"/>
              </a:rPr>
              <a:t>If the conditions do not allow, the remote GC process can be continued without obtaining consent.</a:t>
            </a:r>
          </a:p>
          <a:p>
            <a:pPr marL="565200" lvl="0" indent="-304800" algn="l" rtl="0">
              <a:lnSpc>
                <a:spcPct val="150000"/>
              </a:lnSpc>
              <a:spcBef>
                <a:spcPts val="0"/>
              </a:spcBef>
              <a:spcAft>
                <a:spcPts val="0"/>
              </a:spcAft>
              <a:buClr>
                <a:srgbClr val="000043"/>
              </a:buClr>
              <a:buSzPct val="100000"/>
              <a:buFont typeface="Arial"/>
              <a:buAutoNum type="alphaUcPeriod"/>
            </a:pPr>
            <a:r>
              <a:rPr lang="en-US" sz="1300" dirty="0">
                <a:solidFill>
                  <a:schemeClr val="accent6"/>
                </a:solidFill>
                <a:latin typeface="Arial"/>
                <a:ea typeface="Arial"/>
                <a:cs typeface="Arial"/>
                <a:sym typeface="Arial"/>
              </a:rPr>
              <a:t>True</a:t>
            </a:r>
          </a:p>
          <a:p>
            <a:pPr marL="565200" lvl="0" indent="-304800" algn="l" rtl="0">
              <a:lnSpc>
                <a:spcPct val="150000"/>
              </a:lnSpc>
              <a:spcBef>
                <a:spcPts val="0"/>
              </a:spcBef>
              <a:spcAft>
                <a:spcPts val="0"/>
              </a:spcAft>
              <a:buClr>
                <a:srgbClr val="000043"/>
              </a:buClr>
              <a:buSzPct val="100000"/>
              <a:buFont typeface="Arial"/>
              <a:buAutoNum type="alphaUcPeriod"/>
            </a:pPr>
            <a:r>
              <a:rPr lang="en-US" sz="1300" dirty="0">
                <a:solidFill>
                  <a:schemeClr val="accent6"/>
                </a:solidFill>
                <a:latin typeface="Arial"/>
                <a:ea typeface="Arial"/>
                <a:cs typeface="Arial"/>
                <a:sym typeface="Arial"/>
              </a:rPr>
              <a:t>False</a:t>
            </a:r>
          </a:p>
          <a:p>
            <a:pPr marL="114300" lvl="0" indent="0" algn="l" rtl="0">
              <a:lnSpc>
                <a:spcPct val="150000"/>
              </a:lnSpc>
              <a:spcBef>
                <a:spcPts val="0"/>
              </a:spcBef>
              <a:spcAft>
                <a:spcPts val="0"/>
              </a:spcAft>
              <a:buSzPct val="100000"/>
              <a:buNone/>
            </a:pPr>
            <a:endParaRPr dirty="0">
              <a:solidFill>
                <a:schemeClr val="accent6"/>
              </a:solidFill>
            </a:endParaRPr>
          </a:p>
          <a:p>
            <a:pPr marL="457200" lvl="0" indent="-342900" algn="l" rtl="0">
              <a:lnSpc>
                <a:spcPct val="150000"/>
              </a:lnSpc>
              <a:spcBef>
                <a:spcPts val="0"/>
              </a:spcBef>
              <a:spcAft>
                <a:spcPts val="0"/>
              </a:spcAft>
              <a:buSzPct val="100000"/>
              <a:buFont typeface="+mj-lt"/>
              <a:buAutoNum type="arabicPeriod" startAt="3"/>
            </a:pPr>
            <a:r>
              <a:rPr lang="en-US" sz="1300" dirty="0">
                <a:solidFill>
                  <a:schemeClr val="accent6"/>
                </a:solidFill>
                <a:latin typeface="Arial"/>
                <a:ea typeface="Arial"/>
                <a:cs typeface="Arial"/>
                <a:sym typeface="Arial"/>
              </a:rPr>
              <a:t>While providing remote GC service, the counselors should always keep their camera on.</a:t>
            </a:r>
            <a:endParaRPr sz="1300" dirty="0">
              <a:solidFill>
                <a:schemeClr val="accent6"/>
              </a:solidFill>
              <a:latin typeface="Arial"/>
              <a:ea typeface="Arial"/>
              <a:cs typeface="Arial"/>
              <a:sym typeface="Arial"/>
            </a:endParaRPr>
          </a:p>
          <a:p>
            <a:pPr marL="565200" lvl="0" indent="-304800" algn="l" rtl="0">
              <a:lnSpc>
                <a:spcPct val="150000"/>
              </a:lnSpc>
              <a:spcBef>
                <a:spcPts val="0"/>
              </a:spcBef>
              <a:spcAft>
                <a:spcPts val="0"/>
              </a:spcAft>
              <a:buClr>
                <a:srgbClr val="000043"/>
              </a:buClr>
              <a:buSzPct val="100000"/>
              <a:buFont typeface="Arial"/>
              <a:buAutoNum type="alphaUcPeriod"/>
            </a:pPr>
            <a:r>
              <a:rPr lang="en-US" sz="1300" dirty="0">
                <a:solidFill>
                  <a:schemeClr val="accent6"/>
                </a:solidFill>
                <a:latin typeface="Arial"/>
                <a:ea typeface="Arial"/>
                <a:cs typeface="Arial"/>
                <a:sym typeface="Arial"/>
              </a:rPr>
              <a:t>True</a:t>
            </a:r>
          </a:p>
          <a:p>
            <a:pPr marL="565200" lvl="0" indent="-304800" algn="l" rtl="0">
              <a:lnSpc>
                <a:spcPct val="150000"/>
              </a:lnSpc>
              <a:spcBef>
                <a:spcPts val="0"/>
              </a:spcBef>
              <a:spcAft>
                <a:spcPts val="0"/>
              </a:spcAft>
              <a:buClr>
                <a:srgbClr val="000043"/>
              </a:buClr>
              <a:buSzPct val="100000"/>
              <a:buFont typeface="Arial"/>
              <a:buAutoNum type="alphaUcPeriod"/>
            </a:pPr>
            <a:r>
              <a:rPr lang="en-US" sz="1300" dirty="0">
                <a:solidFill>
                  <a:schemeClr val="accent6"/>
                </a:solidFill>
                <a:latin typeface="Arial"/>
                <a:ea typeface="Arial"/>
                <a:cs typeface="Arial"/>
                <a:sym typeface="Arial"/>
              </a:rPr>
              <a:t>False</a:t>
            </a:r>
            <a:endParaRPr sz="1300" dirty="0">
              <a:solidFill>
                <a:schemeClr val="accent6"/>
              </a:solidFill>
              <a:latin typeface="Arial"/>
              <a:ea typeface="Arial"/>
              <a:cs typeface="Arial"/>
              <a:sym typeface="Arial"/>
            </a:endParaRPr>
          </a:p>
          <a:p>
            <a:pPr marL="114300" lvl="0" indent="0" algn="l" rtl="0">
              <a:lnSpc>
                <a:spcPct val="100000"/>
              </a:lnSpc>
              <a:spcBef>
                <a:spcPts val="0"/>
              </a:spcBef>
              <a:spcAft>
                <a:spcPts val="0"/>
              </a:spcAft>
              <a:buSzPts val="1800"/>
              <a:buNone/>
            </a:pPr>
            <a:endParaRPr sz="1400" dirty="0">
              <a:solidFill>
                <a:schemeClr val="accent6"/>
              </a:solidFill>
              <a:latin typeface="Arial"/>
              <a:ea typeface="Arial"/>
              <a:cs typeface="Arial"/>
              <a:sym typeface="Arial"/>
            </a:endParaRPr>
          </a:p>
          <a:p>
            <a:pPr marL="114300" lvl="0" indent="0" algn="l" rtl="0">
              <a:lnSpc>
                <a:spcPct val="100000"/>
              </a:lnSpc>
              <a:spcBef>
                <a:spcPts val="0"/>
              </a:spcBef>
              <a:spcAft>
                <a:spcPts val="0"/>
              </a:spcAft>
              <a:buSzPts val="1800"/>
              <a:buNone/>
            </a:pPr>
            <a:endParaRPr sz="1400" dirty="0">
              <a:solidFill>
                <a:schemeClr val="accent6"/>
              </a:solidFill>
              <a:latin typeface="Arial"/>
              <a:ea typeface="Arial"/>
              <a:cs typeface="Arial"/>
              <a:sym typeface="Arial"/>
            </a:endParaRPr>
          </a:p>
        </p:txBody>
      </p:sp>
    </p:spTree>
    <p:extLst>
      <p:ext uri="{BB962C8B-B14F-4D97-AF65-F5344CB8AC3E}">
        <p14:creationId xmlns:p14="http://schemas.microsoft.com/office/powerpoint/2010/main" val="699849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1a482fdae0_0_6"/>
          <p:cNvSpPr txBox="1">
            <a:spLocks noGrp="1"/>
          </p:cNvSpPr>
          <p:nvPr>
            <p:ph type="title"/>
          </p:nvPr>
        </p:nvSpPr>
        <p:spPr>
          <a:xfrm>
            <a:off x="440325" y="383175"/>
            <a:ext cx="7708200" cy="740400"/>
          </a:xfrm>
          <a:prstGeom prst="rect">
            <a:avLst/>
          </a:prstGeom>
          <a:noFill/>
          <a:ln>
            <a:noFill/>
          </a:ln>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chemeClr val="dk1"/>
              </a:buClr>
              <a:buSzPts val="1100"/>
              <a:buFont typeface="Arial"/>
              <a:buNone/>
            </a:pPr>
            <a:r>
              <a:rPr lang="en-US" sz="3000" dirty="0">
                <a:latin typeface="Arial"/>
                <a:ea typeface="Arial"/>
                <a:cs typeface="Arial"/>
                <a:sym typeface="Arial"/>
              </a:rPr>
              <a:t>Check your understanding!</a:t>
            </a:r>
            <a:endParaRPr sz="3000" dirty="0">
              <a:latin typeface="Arial"/>
              <a:ea typeface="Arial"/>
              <a:cs typeface="Arial"/>
              <a:sym typeface="Arial"/>
            </a:endParaRPr>
          </a:p>
          <a:p>
            <a:pPr marL="0" lvl="0" indent="0" algn="l" rtl="0">
              <a:lnSpc>
                <a:spcPct val="100000"/>
              </a:lnSpc>
              <a:spcBef>
                <a:spcPts val="0"/>
              </a:spcBef>
              <a:spcAft>
                <a:spcPts val="0"/>
              </a:spcAft>
              <a:buSzPts val="2800"/>
              <a:buNone/>
            </a:pPr>
            <a:endParaRPr sz="2500" dirty="0">
              <a:latin typeface="Calibri"/>
              <a:ea typeface="Calibri"/>
              <a:cs typeface="Calibri"/>
              <a:sym typeface="Calibri"/>
            </a:endParaRPr>
          </a:p>
        </p:txBody>
      </p:sp>
      <p:sp>
        <p:nvSpPr>
          <p:cNvPr id="271" name="Google Shape;271;g21a482fdae0_0_6"/>
          <p:cNvSpPr txBox="1">
            <a:spLocks noGrp="1"/>
          </p:cNvSpPr>
          <p:nvPr>
            <p:ph type="body" idx="4294967295"/>
          </p:nvPr>
        </p:nvSpPr>
        <p:spPr>
          <a:xfrm>
            <a:off x="440325" y="1119225"/>
            <a:ext cx="7810650" cy="36411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ct val="100000"/>
              <a:buFont typeface="+mj-lt"/>
              <a:buAutoNum type="arabicPeriod" startAt="4"/>
            </a:pPr>
            <a:r>
              <a:rPr lang="en-US" sz="1300" dirty="0">
                <a:solidFill>
                  <a:schemeClr val="accent6"/>
                </a:solidFill>
                <a:latin typeface="Arial"/>
                <a:ea typeface="Arial"/>
                <a:cs typeface="Arial"/>
                <a:sym typeface="Arial"/>
              </a:rPr>
              <a:t>Mimics and body language express less information than words in communication.</a:t>
            </a:r>
            <a:endParaRPr sz="1300" dirty="0">
              <a:solidFill>
                <a:schemeClr val="accent6"/>
              </a:solidFill>
              <a:latin typeface="Arial"/>
              <a:ea typeface="Arial"/>
              <a:cs typeface="Arial"/>
              <a:sym typeface="Arial"/>
            </a:endParaRPr>
          </a:p>
          <a:p>
            <a:pPr marL="565200" lvl="0" indent="-304800" algn="l" rtl="0">
              <a:lnSpc>
                <a:spcPct val="150000"/>
              </a:lnSpc>
              <a:spcBef>
                <a:spcPts val="0"/>
              </a:spcBef>
              <a:spcAft>
                <a:spcPts val="0"/>
              </a:spcAft>
              <a:buClr>
                <a:srgbClr val="000043"/>
              </a:buClr>
              <a:buSzPct val="100000"/>
              <a:buFont typeface="Arial"/>
              <a:buAutoNum type="alphaUcPeriod"/>
            </a:pPr>
            <a:r>
              <a:rPr lang="en-US" sz="1300" dirty="0">
                <a:solidFill>
                  <a:schemeClr val="accent6"/>
                </a:solidFill>
                <a:latin typeface="Arial"/>
                <a:ea typeface="Arial"/>
                <a:cs typeface="Arial"/>
                <a:sym typeface="Arial"/>
              </a:rPr>
              <a:t>True</a:t>
            </a:r>
          </a:p>
          <a:p>
            <a:pPr marL="565200" lvl="0" indent="-304800" algn="l" rtl="0">
              <a:lnSpc>
                <a:spcPct val="150000"/>
              </a:lnSpc>
              <a:spcBef>
                <a:spcPts val="0"/>
              </a:spcBef>
              <a:spcAft>
                <a:spcPts val="0"/>
              </a:spcAft>
              <a:buClr>
                <a:srgbClr val="000043"/>
              </a:buClr>
              <a:buSzPct val="100000"/>
              <a:buFont typeface="Arial"/>
              <a:buAutoNum type="alphaUcPeriod"/>
            </a:pPr>
            <a:r>
              <a:rPr lang="en-US" sz="1300" dirty="0">
                <a:solidFill>
                  <a:schemeClr val="accent6"/>
                </a:solidFill>
                <a:latin typeface="Arial"/>
                <a:ea typeface="Arial"/>
                <a:cs typeface="Arial"/>
                <a:sym typeface="Arial"/>
              </a:rPr>
              <a:t>False</a:t>
            </a:r>
          </a:p>
          <a:p>
            <a:pPr marL="457200" lvl="0" indent="-342900" algn="l" rtl="0">
              <a:lnSpc>
                <a:spcPct val="150000"/>
              </a:lnSpc>
              <a:spcBef>
                <a:spcPts val="0"/>
              </a:spcBef>
              <a:spcAft>
                <a:spcPts val="0"/>
              </a:spcAft>
              <a:buSzPct val="100000"/>
              <a:buFont typeface="Arial"/>
              <a:buAutoNum type="arabicPeriod"/>
            </a:pPr>
            <a:endParaRPr lang="en-US" sz="1300" dirty="0">
              <a:solidFill>
                <a:schemeClr val="accent6"/>
              </a:solidFill>
              <a:latin typeface="Arial"/>
              <a:ea typeface="Arial"/>
              <a:cs typeface="Arial"/>
              <a:sym typeface="Arial"/>
            </a:endParaRPr>
          </a:p>
          <a:p>
            <a:pPr marL="457200" lvl="0" indent="-342900" algn="l" rtl="0">
              <a:lnSpc>
                <a:spcPct val="150000"/>
              </a:lnSpc>
              <a:spcBef>
                <a:spcPts val="0"/>
              </a:spcBef>
              <a:spcAft>
                <a:spcPts val="0"/>
              </a:spcAft>
              <a:buSzPct val="100000"/>
              <a:buFont typeface="+mj-lt"/>
              <a:buAutoNum type="arabicPeriod" startAt="5"/>
            </a:pPr>
            <a:r>
              <a:rPr lang="en-US" sz="1300" dirty="0">
                <a:solidFill>
                  <a:schemeClr val="accent6"/>
                </a:solidFill>
                <a:latin typeface="Arial"/>
                <a:ea typeface="Arial"/>
                <a:cs typeface="Arial"/>
                <a:sym typeface="Arial"/>
              </a:rPr>
              <a:t>Any situation can be discussed with the GC service remotely. Remote GC  provides all the benefits of face-to-face counseling.</a:t>
            </a:r>
          </a:p>
          <a:p>
            <a:pPr marL="565200" lvl="0" indent="-304800" algn="l" rtl="0">
              <a:lnSpc>
                <a:spcPct val="150000"/>
              </a:lnSpc>
              <a:spcBef>
                <a:spcPts val="0"/>
              </a:spcBef>
              <a:spcAft>
                <a:spcPts val="0"/>
              </a:spcAft>
              <a:buClr>
                <a:srgbClr val="000043"/>
              </a:buClr>
              <a:buSzPct val="100000"/>
              <a:buFont typeface="Arial"/>
              <a:buAutoNum type="alphaUcPeriod"/>
            </a:pPr>
            <a:r>
              <a:rPr lang="en-US" sz="1300" dirty="0">
                <a:solidFill>
                  <a:schemeClr val="accent6"/>
                </a:solidFill>
                <a:latin typeface="Arial"/>
                <a:ea typeface="Arial"/>
                <a:cs typeface="Arial"/>
                <a:sym typeface="Arial"/>
              </a:rPr>
              <a:t>True</a:t>
            </a:r>
          </a:p>
          <a:p>
            <a:pPr marL="565200" lvl="0" indent="-304800" algn="l" rtl="0">
              <a:lnSpc>
                <a:spcPct val="150000"/>
              </a:lnSpc>
              <a:spcBef>
                <a:spcPts val="0"/>
              </a:spcBef>
              <a:spcAft>
                <a:spcPts val="0"/>
              </a:spcAft>
              <a:buClr>
                <a:srgbClr val="000043"/>
              </a:buClr>
              <a:buSzPct val="100000"/>
              <a:buFont typeface="Arial"/>
              <a:buAutoNum type="alphaUcPeriod"/>
            </a:pPr>
            <a:r>
              <a:rPr lang="en-US" sz="1300" dirty="0">
                <a:solidFill>
                  <a:schemeClr val="accent6"/>
                </a:solidFill>
                <a:latin typeface="Arial"/>
                <a:ea typeface="Arial"/>
                <a:cs typeface="Arial"/>
                <a:sym typeface="Arial"/>
              </a:rPr>
              <a:t>False</a:t>
            </a:r>
          </a:p>
          <a:p>
            <a:pPr marL="457200" lvl="0" indent="-342900" algn="l" rtl="0">
              <a:lnSpc>
                <a:spcPct val="150000"/>
              </a:lnSpc>
              <a:spcBef>
                <a:spcPts val="0"/>
              </a:spcBef>
              <a:spcAft>
                <a:spcPts val="0"/>
              </a:spcAft>
              <a:buSzPct val="100000"/>
              <a:buFont typeface="Arial"/>
              <a:buAutoNum type="arabicPeriod"/>
            </a:pPr>
            <a:endParaRPr sz="1300" dirty="0">
              <a:solidFill>
                <a:schemeClr val="accent6"/>
              </a:solidFill>
              <a:latin typeface="Arial"/>
              <a:ea typeface="Arial"/>
              <a:cs typeface="Arial"/>
              <a:sym typeface="Arial"/>
            </a:endParaRPr>
          </a:p>
          <a:p>
            <a:pPr marL="114300" lvl="0" indent="0" algn="l" rtl="0">
              <a:lnSpc>
                <a:spcPct val="100000"/>
              </a:lnSpc>
              <a:spcBef>
                <a:spcPts val="0"/>
              </a:spcBef>
              <a:spcAft>
                <a:spcPts val="0"/>
              </a:spcAft>
              <a:buSzPts val="1800"/>
              <a:buNone/>
            </a:pPr>
            <a:endParaRPr sz="1400" dirty="0">
              <a:solidFill>
                <a:schemeClr val="accent6"/>
              </a:solidFill>
              <a:latin typeface="Arial"/>
              <a:ea typeface="Arial"/>
              <a:cs typeface="Arial"/>
              <a:sym typeface="Arial"/>
            </a:endParaRPr>
          </a:p>
          <a:p>
            <a:pPr marL="114300" lvl="0" indent="0" algn="l" rtl="0">
              <a:lnSpc>
                <a:spcPct val="100000"/>
              </a:lnSpc>
              <a:spcBef>
                <a:spcPts val="0"/>
              </a:spcBef>
              <a:spcAft>
                <a:spcPts val="0"/>
              </a:spcAft>
              <a:buSzPts val="1800"/>
              <a:buNone/>
            </a:pPr>
            <a:endParaRPr sz="1400" dirty="0">
              <a:solidFill>
                <a:schemeClr val="accent6"/>
              </a:solidFill>
              <a:latin typeface="Arial"/>
              <a:ea typeface="Arial"/>
              <a:cs typeface="Arial"/>
              <a:sym typeface="Arial"/>
            </a:endParaRPr>
          </a:p>
        </p:txBody>
      </p:sp>
      <p:pic>
        <p:nvPicPr>
          <p:cNvPr id="272" name="Google Shape;272;g21a482fdae0_0_6"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30537" y="4352893"/>
            <a:ext cx="2601408" cy="64918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214CBAC-4C55-F687-E5E4-8A9942489BA9}"/>
              </a:ext>
            </a:extLst>
          </p:cNvPr>
          <p:cNvSpPr>
            <a:spLocks noGrp="1"/>
          </p:cNvSpPr>
          <p:nvPr>
            <p:ph type="subTitle" idx="1"/>
          </p:nvPr>
        </p:nvSpPr>
        <p:spPr/>
        <p:txBody>
          <a:bodyPr/>
          <a:lstStyle/>
          <a:p>
            <a:r>
              <a:rPr lang="en-GB" sz="4000" b="1" dirty="0">
                <a:solidFill>
                  <a:schemeClr val="accent1"/>
                </a:solidFill>
                <a:latin typeface="+mj-lt"/>
              </a:rPr>
              <a:t>Lesson overview</a:t>
            </a:r>
            <a:br>
              <a:rPr lang="en-GB" sz="4000" b="1" dirty="0">
                <a:solidFill>
                  <a:schemeClr val="accent1"/>
                </a:solidFill>
                <a:latin typeface="+mj-lt"/>
              </a:rPr>
            </a:br>
            <a:r>
              <a:rPr lang="en-GB" sz="4000" b="1" dirty="0">
                <a:solidFill>
                  <a:schemeClr val="accent1"/>
                </a:solidFill>
                <a:latin typeface="+mj-lt"/>
              </a:rPr>
              <a:t>What’s next?</a:t>
            </a:r>
          </a:p>
        </p:txBody>
      </p:sp>
    </p:spTree>
    <p:extLst>
      <p:ext uri="{BB962C8B-B14F-4D97-AF65-F5344CB8AC3E}">
        <p14:creationId xmlns:p14="http://schemas.microsoft.com/office/powerpoint/2010/main" val="3439249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21a482fdae0_0_16"/>
          <p:cNvSpPr txBox="1">
            <a:spLocks noGrp="1"/>
          </p:cNvSpPr>
          <p:nvPr>
            <p:ph type="title"/>
          </p:nvPr>
        </p:nvSpPr>
        <p:spPr>
          <a:xfrm>
            <a:off x="408425" y="384048"/>
            <a:ext cx="7717500" cy="572700"/>
          </a:xfrm>
          <a:prstGeom prst="rect">
            <a:avLst/>
          </a:prstGeom>
          <a:noFill/>
          <a:ln>
            <a:noFill/>
          </a:ln>
        </p:spPr>
        <p:txBody>
          <a:bodyPr spcFirstLastPara="1" wrap="square" lIns="91425" tIns="91425" rIns="91425" bIns="91425" anchor="t" anchorCtr="0">
            <a:noAutofit/>
          </a:bodyPr>
          <a:lstStyle/>
          <a:p>
            <a:pPr marL="228600" lvl="0" indent="0" algn="l" rtl="0">
              <a:lnSpc>
                <a:spcPct val="115000"/>
              </a:lnSpc>
              <a:spcBef>
                <a:spcPts val="0"/>
              </a:spcBef>
              <a:spcAft>
                <a:spcPts val="0"/>
              </a:spcAft>
              <a:buClr>
                <a:schemeClr val="dk1"/>
              </a:buClr>
              <a:buSzPts val="1100"/>
              <a:buFont typeface="Arial"/>
              <a:buNone/>
            </a:pPr>
            <a:r>
              <a:rPr lang="en-US" sz="3000" dirty="0">
                <a:latin typeface="Arial"/>
                <a:ea typeface="Arial"/>
                <a:cs typeface="Arial"/>
                <a:sym typeface="Arial"/>
              </a:rPr>
              <a:t>Lesson Overview – What’s next?</a:t>
            </a:r>
            <a:endParaRPr sz="3000" dirty="0">
              <a:latin typeface="Arial"/>
              <a:ea typeface="Arial"/>
              <a:cs typeface="Arial"/>
              <a:sym typeface="Arial"/>
            </a:endParaRPr>
          </a:p>
          <a:p>
            <a:pPr marL="0" lvl="0" indent="0" algn="l" rtl="0">
              <a:lnSpc>
                <a:spcPct val="100000"/>
              </a:lnSpc>
              <a:spcBef>
                <a:spcPts val="0"/>
              </a:spcBef>
              <a:spcAft>
                <a:spcPts val="0"/>
              </a:spcAft>
              <a:buSzPts val="2800"/>
              <a:buNone/>
            </a:pPr>
            <a:endParaRPr sz="3000" dirty="0">
              <a:latin typeface="Arial"/>
              <a:ea typeface="Arial"/>
              <a:cs typeface="Arial"/>
              <a:sym typeface="Arial"/>
            </a:endParaRPr>
          </a:p>
        </p:txBody>
      </p:sp>
      <p:pic>
        <p:nvPicPr>
          <p:cNvPr id="278" name="Google Shape;278;g21a482fdae0_0_16"/>
          <p:cNvPicPr preferRelativeResize="0"/>
          <p:nvPr/>
        </p:nvPicPr>
        <p:blipFill rotWithShape="1">
          <a:blip r:embed="rId3">
            <a:alphaModFix/>
          </a:blip>
          <a:srcRect/>
          <a:stretch/>
        </p:blipFill>
        <p:spPr>
          <a:xfrm>
            <a:off x="6502850" y="1646953"/>
            <a:ext cx="2457449" cy="2231708"/>
          </a:xfrm>
          <a:prstGeom prst="rect">
            <a:avLst/>
          </a:prstGeom>
          <a:noFill/>
          <a:ln>
            <a:noFill/>
          </a:ln>
          <a:effectLst>
            <a:outerShdw blurRad="557213" dist="19050" dir="12840000" algn="bl" rotWithShape="0">
              <a:srgbClr val="000000">
                <a:alpha val="48235"/>
              </a:srgbClr>
            </a:outerShdw>
          </a:effectLst>
        </p:spPr>
      </p:pic>
      <p:sp>
        <p:nvSpPr>
          <p:cNvPr id="279" name="Google Shape;279;g21a482fdae0_0_16"/>
          <p:cNvSpPr txBox="1">
            <a:spLocks noGrp="1"/>
          </p:cNvSpPr>
          <p:nvPr>
            <p:ph type="body" idx="1"/>
          </p:nvPr>
        </p:nvSpPr>
        <p:spPr>
          <a:xfrm>
            <a:off x="408425" y="1076274"/>
            <a:ext cx="5466282" cy="3938225"/>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200"/>
              </a:spcBef>
              <a:spcAft>
                <a:spcPts val="0"/>
              </a:spcAft>
              <a:buSzPts val="1400"/>
              <a:buNone/>
            </a:pPr>
            <a:r>
              <a:rPr lang="en-US" sz="1500" dirty="0">
                <a:solidFill>
                  <a:schemeClr val="dk1"/>
                </a:solidFill>
                <a:latin typeface="Arial"/>
                <a:ea typeface="Arial"/>
                <a:cs typeface="Arial"/>
                <a:sym typeface="Arial"/>
              </a:rPr>
              <a:t>This lesson provided details about the difficulties encountered in reaching GC services and how </a:t>
            </a:r>
            <a:r>
              <a:rPr lang="en-US" sz="1500" dirty="0" err="1">
                <a:solidFill>
                  <a:schemeClr val="dk1"/>
                </a:solidFill>
                <a:latin typeface="Arial"/>
                <a:ea typeface="Arial"/>
                <a:cs typeface="Arial"/>
                <a:sym typeface="Arial"/>
              </a:rPr>
              <a:t>telegenetic</a:t>
            </a:r>
            <a:r>
              <a:rPr lang="en-US" sz="1500" dirty="0">
                <a:solidFill>
                  <a:schemeClr val="dk1"/>
                </a:solidFill>
                <a:latin typeface="Arial"/>
                <a:ea typeface="Arial"/>
                <a:cs typeface="Arial"/>
                <a:sym typeface="Arial"/>
              </a:rPr>
              <a:t> services can overcome these problems. </a:t>
            </a:r>
            <a:endParaRPr sz="1500" dirty="0">
              <a:solidFill>
                <a:schemeClr val="dk1"/>
              </a:solidFill>
              <a:latin typeface="Arial"/>
              <a:ea typeface="Arial"/>
              <a:cs typeface="Arial"/>
              <a:sym typeface="Arial"/>
            </a:endParaRPr>
          </a:p>
          <a:p>
            <a:pPr marL="139700" lvl="0" indent="0" algn="l" rtl="0">
              <a:lnSpc>
                <a:spcPct val="100000"/>
              </a:lnSpc>
              <a:spcBef>
                <a:spcPts val="1200"/>
              </a:spcBef>
              <a:spcAft>
                <a:spcPts val="0"/>
              </a:spcAft>
              <a:buSzPts val="1400"/>
              <a:buNone/>
            </a:pPr>
            <a:r>
              <a:rPr lang="en-US" sz="1500" dirty="0">
                <a:solidFill>
                  <a:schemeClr val="dk1"/>
                </a:solidFill>
                <a:latin typeface="Arial"/>
                <a:ea typeface="Arial"/>
                <a:cs typeface="Arial"/>
                <a:sym typeface="Arial"/>
              </a:rPr>
              <a:t>Now you will be able to create a professional environment for the remote counseling sessions and know how to deal with the possible issues that may emerge during a remote session. </a:t>
            </a:r>
            <a:endParaRPr sz="1500" i="0" u="none" strike="noStrike" dirty="0">
              <a:solidFill>
                <a:schemeClr val="dk1"/>
              </a:solidFill>
              <a:latin typeface="Arial"/>
              <a:ea typeface="Arial"/>
              <a:cs typeface="Arial"/>
              <a:sym typeface="Arial"/>
            </a:endParaRPr>
          </a:p>
          <a:p>
            <a:pPr marL="139700" lvl="0" indent="0" algn="l" rtl="0">
              <a:lnSpc>
                <a:spcPct val="100000"/>
              </a:lnSpc>
              <a:spcBef>
                <a:spcPts val="1200"/>
              </a:spcBef>
              <a:spcAft>
                <a:spcPts val="0"/>
              </a:spcAft>
              <a:buSzPts val="1400"/>
              <a:buNone/>
            </a:pPr>
            <a:r>
              <a:rPr lang="en-US" sz="1500" i="0" u="none" strike="noStrike" dirty="0">
                <a:solidFill>
                  <a:schemeClr val="dk1"/>
                </a:solidFill>
                <a:latin typeface="Arial"/>
                <a:ea typeface="Arial"/>
                <a:cs typeface="Arial"/>
                <a:sym typeface="Arial"/>
              </a:rPr>
              <a:t>Next Lesson will also include a questionnaire in order to test what users have learned from their participation in this </a:t>
            </a:r>
            <a:r>
              <a:rPr lang="en-US" sz="1500" dirty="0">
                <a:solidFill>
                  <a:schemeClr val="dk1"/>
                </a:solidFill>
                <a:latin typeface="Arial"/>
                <a:ea typeface="Arial"/>
                <a:cs typeface="Arial"/>
                <a:sym typeface="Arial"/>
              </a:rPr>
              <a:t>Course.</a:t>
            </a:r>
            <a:endParaRPr sz="1500" dirty="0">
              <a:latin typeface="Arial"/>
              <a:ea typeface="Arial"/>
              <a:cs typeface="Arial"/>
              <a:sym typeface="Arial"/>
            </a:endParaRPr>
          </a:p>
          <a:p>
            <a:pPr marL="139700" lvl="0" indent="0" algn="l" rtl="0">
              <a:lnSpc>
                <a:spcPct val="100000"/>
              </a:lnSpc>
              <a:spcBef>
                <a:spcPts val="1200"/>
              </a:spcBef>
              <a:spcAft>
                <a:spcPts val="0"/>
              </a:spcAft>
              <a:buSzPts val="1400"/>
              <a:buNone/>
            </a:pPr>
            <a:r>
              <a:rPr lang="en-US" sz="1500" i="0" u="none" strike="noStrike" dirty="0">
                <a:solidFill>
                  <a:schemeClr val="dk1"/>
                </a:solidFill>
                <a:latin typeface="Arial"/>
                <a:ea typeface="Arial"/>
                <a:cs typeface="Arial"/>
                <a:sym typeface="Arial"/>
              </a:rPr>
              <a:t>After completing the questionnaire you will be able to download your certificate of attendance. </a:t>
            </a:r>
            <a:br>
              <a:rPr lang="en-US" sz="1500" dirty="0">
                <a:latin typeface="Arial"/>
                <a:ea typeface="Arial"/>
                <a:cs typeface="Arial"/>
                <a:sym typeface="Arial"/>
              </a:rPr>
            </a:br>
            <a:endParaRPr sz="1500" dirty="0">
              <a:solidFill>
                <a:srgbClr val="000043"/>
              </a:solidFill>
              <a:latin typeface="Arial"/>
              <a:ea typeface="Arial"/>
              <a:cs typeface="Arial"/>
              <a:sym typeface="Arial"/>
            </a:endParaRPr>
          </a:p>
        </p:txBody>
      </p:sp>
      <p:pic>
        <p:nvPicPr>
          <p:cNvPr id="280" name="Google Shape;280;g21a482fdae0_0_16"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30537" y="4352893"/>
            <a:ext cx="2601408" cy="64918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214CBAC-4C55-F687-E5E4-8A9942489BA9}"/>
              </a:ext>
            </a:extLst>
          </p:cNvPr>
          <p:cNvSpPr>
            <a:spLocks noGrp="1"/>
          </p:cNvSpPr>
          <p:nvPr>
            <p:ph type="subTitle" idx="1"/>
          </p:nvPr>
        </p:nvSpPr>
        <p:spPr/>
        <p:txBody>
          <a:bodyPr/>
          <a:lstStyle/>
          <a:p>
            <a:r>
              <a:rPr lang="en-GB" sz="4000" b="1" dirty="0">
                <a:solidFill>
                  <a:schemeClr val="accent1"/>
                </a:solidFill>
                <a:latin typeface="+mj-lt"/>
              </a:rPr>
              <a:t>References</a:t>
            </a:r>
          </a:p>
          <a:p>
            <a:r>
              <a:rPr lang="en-GB" sz="4000" b="1" dirty="0">
                <a:solidFill>
                  <a:schemeClr val="accent1"/>
                </a:solidFill>
                <a:latin typeface="+mj-lt"/>
              </a:rPr>
              <a:t>Additional resources</a:t>
            </a:r>
          </a:p>
        </p:txBody>
      </p:sp>
    </p:spTree>
    <p:extLst>
      <p:ext uri="{BB962C8B-B14F-4D97-AF65-F5344CB8AC3E}">
        <p14:creationId xmlns:p14="http://schemas.microsoft.com/office/powerpoint/2010/main" val="326305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dirty="0">
                <a:latin typeface="Arial"/>
                <a:ea typeface="Arial"/>
                <a:cs typeface="Arial"/>
                <a:sym typeface="Arial"/>
              </a:rPr>
              <a:t>Table of contents</a:t>
            </a:r>
            <a:endParaRPr sz="3000" dirty="0">
              <a:latin typeface="Arial"/>
              <a:ea typeface="Arial"/>
              <a:cs typeface="Arial"/>
              <a:sym typeface="Arial"/>
            </a:endParaRPr>
          </a:p>
        </p:txBody>
      </p:sp>
      <p:pic>
        <p:nvPicPr>
          <p:cNvPr id="74" name="Google Shape;74;p2"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2" name="Diagram 1">
            <a:extLst>
              <a:ext uri="{FF2B5EF4-FFF2-40B4-BE49-F238E27FC236}">
                <a16:creationId xmlns:a16="http://schemas.microsoft.com/office/drawing/2014/main" id="{EC607CFD-3FE9-C762-D9D1-C780335E717A}"/>
              </a:ext>
            </a:extLst>
          </p:cNvPr>
          <p:cNvGraphicFramePr/>
          <p:nvPr>
            <p:extLst>
              <p:ext uri="{D42A27DB-BD31-4B8C-83A1-F6EECF244321}">
                <p14:modId xmlns:p14="http://schemas.microsoft.com/office/powerpoint/2010/main" val="1655167358"/>
              </p:ext>
            </p:extLst>
          </p:nvPr>
        </p:nvGraphicFramePr>
        <p:xfrm>
          <a:off x="1524000" y="1002207"/>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8"/>
          <p:cNvSpPr txBox="1">
            <a:spLocks noGrp="1"/>
          </p:cNvSpPr>
          <p:nvPr>
            <p:ph type="title"/>
          </p:nvPr>
        </p:nvSpPr>
        <p:spPr>
          <a:xfrm>
            <a:off x="717800" y="383175"/>
            <a:ext cx="7708200" cy="339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a:latin typeface="Arial"/>
                <a:ea typeface="Arial"/>
                <a:cs typeface="Arial"/>
                <a:sym typeface="Arial"/>
              </a:rPr>
              <a:t>References</a:t>
            </a:r>
            <a:endParaRPr sz="3000">
              <a:latin typeface="Arial"/>
              <a:ea typeface="Arial"/>
              <a:cs typeface="Arial"/>
              <a:sym typeface="Arial"/>
            </a:endParaRPr>
          </a:p>
        </p:txBody>
      </p:sp>
      <p:sp>
        <p:nvSpPr>
          <p:cNvPr id="244" name="Google Shape;244;p8"/>
          <p:cNvSpPr txBox="1">
            <a:spLocks noGrp="1"/>
          </p:cNvSpPr>
          <p:nvPr>
            <p:ph type="subTitle" idx="1"/>
          </p:nvPr>
        </p:nvSpPr>
        <p:spPr>
          <a:xfrm>
            <a:off x="0" y="1177436"/>
            <a:ext cx="7504250" cy="3064200"/>
          </a:xfrm>
          <a:prstGeom prst="rect">
            <a:avLst/>
          </a:prstGeom>
          <a:noFill/>
          <a:ln>
            <a:noFill/>
          </a:ln>
        </p:spPr>
        <p:txBody>
          <a:bodyPr spcFirstLastPara="1" wrap="square" lIns="91425" tIns="91425" rIns="91425" bIns="91425" anchor="t" anchorCtr="0">
            <a:noAutofit/>
          </a:bodyPr>
          <a:lstStyle/>
          <a:p>
            <a:pPr marL="285750" lvl="0" indent="-285750" algn="just">
              <a:lnSpc>
                <a:spcPct val="150000"/>
              </a:lnSpc>
              <a:buClr>
                <a:schemeClr val="bg2"/>
              </a:buClr>
              <a:buFont typeface="Arial"/>
              <a:buChar char="•"/>
            </a:pPr>
            <a:r>
              <a:rPr lang="en-US" sz="1100" dirty="0" err="1">
                <a:solidFill>
                  <a:schemeClr val="accent6"/>
                </a:solidFill>
                <a:latin typeface="Arial"/>
                <a:cs typeface="Arial"/>
                <a:sym typeface="Arial"/>
              </a:rPr>
              <a:t>Ekeland</a:t>
            </a:r>
            <a:r>
              <a:rPr lang="en-US" sz="1100" dirty="0">
                <a:solidFill>
                  <a:schemeClr val="accent6"/>
                </a:solidFill>
                <a:latin typeface="Arial"/>
                <a:cs typeface="Arial"/>
                <a:sym typeface="Arial"/>
              </a:rPr>
              <a:t>, A. G., Bowes, A., &amp; </a:t>
            </a:r>
            <a:r>
              <a:rPr lang="en-US" sz="1100" dirty="0" err="1">
                <a:solidFill>
                  <a:schemeClr val="accent6"/>
                </a:solidFill>
                <a:latin typeface="Arial"/>
                <a:cs typeface="Arial"/>
                <a:sym typeface="Arial"/>
              </a:rPr>
              <a:t>Flottorp</a:t>
            </a:r>
            <a:r>
              <a:rPr lang="en-US" sz="1100" dirty="0">
                <a:solidFill>
                  <a:schemeClr val="accent6"/>
                </a:solidFill>
                <a:latin typeface="Arial"/>
                <a:cs typeface="Arial"/>
                <a:sym typeface="Arial"/>
              </a:rPr>
              <a:t>, S. (2010). Effectiveness of telemedicine: a systematic review of reviews. International journal of medical informatics, 79(11), 736-771.</a:t>
            </a:r>
            <a:endParaRPr sz="1100" dirty="0">
              <a:solidFill>
                <a:schemeClr val="accent6"/>
              </a:solidFill>
              <a:latin typeface="Arial"/>
              <a:cs typeface="Arial"/>
              <a:sym typeface="Arial"/>
            </a:endParaRPr>
          </a:p>
          <a:p>
            <a:pPr marL="285750" lvl="0" indent="-285750" algn="just">
              <a:lnSpc>
                <a:spcPct val="150000"/>
              </a:lnSpc>
              <a:buClr>
                <a:schemeClr val="bg2"/>
              </a:buClr>
              <a:buFont typeface="Arial"/>
              <a:buChar char="•"/>
            </a:pPr>
            <a:r>
              <a:rPr lang="en-US" sz="1100" dirty="0">
                <a:solidFill>
                  <a:schemeClr val="accent6"/>
                </a:solidFill>
                <a:latin typeface="Arial"/>
                <a:cs typeface="Arial"/>
                <a:sym typeface="Arial"/>
              </a:rPr>
              <a:t>Gorrie, A., Gold, J., Cameron, C., Krause, M., &amp; Kincaid, H. (2021). Benefits and limitations of </a:t>
            </a:r>
            <a:r>
              <a:rPr lang="en-US" sz="1100" dirty="0" err="1">
                <a:solidFill>
                  <a:schemeClr val="accent6"/>
                </a:solidFill>
                <a:latin typeface="Arial"/>
                <a:cs typeface="Arial"/>
                <a:sym typeface="Arial"/>
              </a:rPr>
              <a:t>telegenetics</a:t>
            </a:r>
            <a:r>
              <a:rPr lang="en-US" sz="1100" dirty="0">
                <a:solidFill>
                  <a:schemeClr val="accent6"/>
                </a:solidFill>
                <a:latin typeface="Arial"/>
                <a:cs typeface="Arial"/>
                <a:sym typeface="Arial"/>
              </a:rPr>
              <a:t>: A literature review. Journal of Genetic Counseling, 30(4), 924-937.</a:t>
            </a:r>
            <a:endParaRPr sz="1100" dirty="0">
              <a:solidFill>
                <a:schemeClr val="accent6"/>
              </a:solidFill>
              <a:latin typeface="Arial"/>
              <a:cs typeface="Arial"/>
              <a:sym typeface="Arial"/>
            </a:endParaRPr>
          </a:p>
          <a:p>
            <a:pPr marL="285750" lvl="0" indent="-285750" algn="just">
              <a:lnSpc>
                <a:spcPct val="150000"/>
              </a:lnSpc>
              <a:buClr>
                <a:schemeClr val="bg2"/>
              </a:buClr>
              <a:buFont typeface="Arial"/>
              <a:buChar char="•"/>
            </a:pPr>
            <a:r>
              <a:rPr lang="en-US" sz="1100" dirty="0" err="1">
                <a:solidFill>
                  <a:schemeClr val="accent6"/>
                </a:solidFill>
                <a:latin typeface="Arial"/>
                <a:cs typeface="Arial"/>
                <a:sym typeface="Arial"/>
              </a:rPr>
              <a:t>Zierhut</a:t>
            </a:r>
            <a:r>
              <a:rPr lang="en-US" sz="1100" dirty="0">
                <a:solidFill>
                  <a:schemeClr val="accent6"/>
                </a:solidFill>
                <a:latin typeface="Arial"/>
                <a:cs typeface="Arial"/>
                <a:sym typeface="Arial"/>
              </a:rPr>
              <a:t>, H. A., MacFarlane, I. M., Ahmed, Z., &amp; Davies, J. (2018). Genetic counselors’ experiences and interest in </a:t>
            </a:r>
            <a:r>
              <a:rPr lang="en-US" sz="1100" dirty="0" err="1">
                <a:solidFill>
                  <a:schemeClr val="accent6"/>
                </a:solidFill>
                <a:latin typeface="Arial"/>
                <a:cs typeface="Arial"/>
                <a:sym typeface="Arial"/>
              </a:rPr>
              <a:t>telegenetics</a:t>
            </a:r>
            <a:r>
              <a:rPr lang="en-US" sz="1100" dirty="0">
                <a:solidFill>
                  <a:schemeClr val="accent6"/>
                </a:solidFill>
                <a:latin typeface="Arial"/>
                <a:cs typeface="Arial"/>
                <a:sym typeface="Arial"/>
              </a:rPr>
              <a:t> and remote counseling. Journal of Genetic Counseling, 27(2), 329-338.</a:t>
            </a:r>
            <a:endParaRPr sz="1100" dirty="0">
              <a:solidFill>
                <a:schemeClr val="accent6"/>
              </a:solidFill>
              <a:latin typeface="Arial"/>
              <a:cs typeface="Arial"/>
              <a:sym typeface="Arial"/>
            </a:endParaRPr>
          </a:p>
          <a:p>
            <a:pPr marL="285750" lvl="0" indent="-285750" algn="just">
              <a:lnSpc>
                <a:spcPct val="150000"/>
              </a:lnSpc>
              <a:buClr>
                <a:schemeClr val="bg2"/>
              </a:buClr>
              <a:buFont typeface="Arial"/>
              <a:buChar char="•"/>
            </a:pPr>
            <a:r>
              <a:rPr lang="en-US" sz="1100" dirty="0" err="1">
                <a:solidFill>
                  <a:schemeClr val="accent6"/>
                </a:solidFill>
                <a:latin typeface="Arial"/>
                <a:cs typeface="Arial"/>
                <a:sym typeface="Arial"/>
              </a:rPr>
              <a:t>Herlao</a:t>
            </a:r>
            <a:r>
              <a:rPr lang="en-US" sz="1100" dirty="0">
                <a:solidFill>
                  <a:schemeClr val="accent6"/>
                </a:solidFill>
                <a:latin typeface="Arial"/>
                <a:cs typeface="Arial"/>
                <a:sym typeface="Arial"/>
              </a:rPr>
              <a:t>, I. A. V., </a:t>
            </a:r>
            <a:r>
              <a:rPr lang="en-US" sz="1100" dirty="0" err="1">
                <a:solidFill>
                  <a:schemeClr val="accent6"/>
                </a:solidFill>
                <a:latin typeface="Arial"/>
                <a:cs typeface="Arial"/>
                <a:sym typeface="Arial"/>
              </a:rPr>
              <a:t>Maceda</a:t>
            </a:r>
            <a:r>
              <a:rPr lang="en-US" sz="1100" dirty="0">
                <a:solidFill>
                  <a:schemeClr val="accent6"/>
                </a:solidFill>
                <a:latin typeface="Arial"/>
                <a:cs typeface="Arial"/>
                <a:sym typeface="Arial"/>
              </a:rPr>
              <a:t>, E. B. G., </a:t>
            </a:r>
            <a:r>
              <a:rPr lang="en-US" sz="1100" dirty="0" err="1">
                <a:solidFill>
                  <a:schemeClr val="accent6"/>
                </a:solidFill>
                <a:latin typeface="Arial"/>
                <a:cs typeface="Arial"/>
                <a:sym typeface="Arial"/>
              </a:rPr>
              <a:t>Abacan</a:t>
            </a:r>
            <a:r>
              <a:rPr lang="en-US" sz="1100" dirty="0">
                <a:solidFill>
                  <a:schemeClr val="accent6"/>
                </a:solidFill>
                <a:latin typeface="Arial"/>
                <a:cs typeface="Arial"/>
                <a:sym typeface="Arial"/>
              </a:rPr>
              <a:t>, M. A. R., de Castro </a:t>
            </a:r>
            <a:r>
              <a:rPr lang="en-US" sz="1100" dirty="0" err="1">
                <a:solidFill>
                  <a:schemeClr val="accent6"/>
                </a:solidFill>
                <a:latin typeface="Arial"/>
                <a:cs typeface="Arial"/>
                <a:sym typeface="Arial"/>
              </a:rPr>
              <a:t>Hamoy</a:t>
            </a:r>
            <a:r>
              <a:rPr lang="en-US" sz="1100" dirty="0">
                <a:solidFill>
                  <a:schemeClr val="accent6"/>
                </a:solidFill>
                <a:latin typeface="Arial"/>
                <a:cs typeface="Arial"/>
                <a:sym typeface="Arial"/>
              </a:rPr>
              <a:t>, L. G., &amp; </a:t>
            </a:r>
            <a:r>
              <a:rPr lang="en-US" sz="1100" dirty="0" err="1">
                <a:solidFill>
                  <a:schemeClr val="accent6"/>
                </a:solidFill>
                <a:latin typeface="Arial"/>
                <a:cs typeface="Arial"/>
                <a:sym typeface="Arial"/>
              </a:rPr>
              <a:t>Alcausin</a:t>
            </a:r>
            <a:r>
              <a:rPr lang="en-US" sz="1100" dirty="0">
                <a:solidFill>
                  <a:schemeClr val="accent6"/>
                </a:solidFill>
                <a:latin typeface="Arial"/>
                <a:cs typeface="Arial"/>
                <a:sym typeface="Arial"/>
              </a:rPr>
              <a:t>, M. M. L. B. (2020). </a:t>
            </a:r>
            <a:r>
              <a:rPr lang="en-US" sz="1100" dirty="0" err="1">
                <a:solidFill>
                  <a:schemeClr val="accent6"/>
                </a:solidFill>
                <a:latin typeface="Arial"/>
                <a:cs typeface="Arial"/>
                <a:sym typeface="Arial"/>
              </a:rPr>
              <a:t>Telegenetics</a:t>
            </a:r>
            <a:r>
              <a:rPr lang="en-US" sz="1100" dirty="0">
                <a:solidFill>
                  <a:schemeClr val="accent6"/>
                </a:solidFill>
                <a:latin typeface="Arial"/>
                <a:cs typeface="Arial"/>
                <a:sym typeface="Arial"/>
              </a:rPr>
              <a:t> Services in a Tertiary Hospital: Utility and Patient Satisfaction. Acta Medica </a:t>
            </a:r>
            <a:r>
              <a:rPr lang="en-US" sz="1100" dirty="0" err="1">
                <a:solidFill>
                  <a:schemeClr val="accent6"/>
                </a:solidFill>
                <a:latin typeface="Arial"/>
                <a:cs typeface="Arial"/>
                <a:sym typeface="Arial"/>
              </a:rPr>
              <a:t>Philippina</a:t>
            </a:r>
            <a:r>
              <a:rPr lang="en-US" sz="1100" dirty="0">
                <a:solidFill>
                  <a:schemeClr val="accent6"/>
                </a:solidFill>
                <a:latin typeface="Arial"/>
                <a:cs typeface="Arial"/>
                <a:sym typeface="Arial"/>
              </a:rPr>
              <a:t>.</a:t>
            </a:r>
            <a:endParaRPr sz="1100" dirty="0">
              <a:solidFill>
                <a:schemeClr val="accent6"/>
              </a:solidFill>
              <a:latin typeface="Arial"/>
              <a:cs typeface="Arial"/>
            </a:endParaRPr>
          </a:p>
          <a:p>
            <a:pPr marL="285750" lvl="0" indent="-285750" algn="just">
              <a:lnSpc>
                <a:spcPct val="150000"/>
              </a:lnSpc>
              <a:buClr>
                <a:schemeClr val="bg2"/>
              </a:buClr>
              <a:buFont typeface="Arial"/>
              <a:buChar char="•"/>
            </a:pPr>
            <a:r>
              <a:rPr lang="en-US" sz="1100" dirty="0">
                <a:solidFill>
                  <a:schemeClr val="accent6"/>
                </a:solidFill>
                <a:latin typeface="Arial"/>
                <a:cs typeface="Arial"/>
                <a:sym typeface="Arial"/>
              </a:rPr>
              <a:t>Du, L., &amp; Becher, S. I. (2018). Genetic and genomic consultation: are we ready for direct-to-consumer </a:t>
            </a:r>
            <a:r>
              <a:rPr lang="en-US" sz="1100" dirty="0" err="1">
                <a:solidFill>
                  <a:schemeClr val="accent6"/>
                </a:solidFill>
                <a:latin typeface="Arial"/>
                <a:cs typeface="Arial"/>
                <a:sym typeface="Arial"/>
              </a:rPr>
              <a:t>telegenetics</a:t>
            </a:r>
            <a:r>
              <a:rPr lang="en-US" sz="1100" dirty="0">
                <a:solidFill>
                  <a:schemeClr val="accent6"/>
                </a:solidFill>
                <a:latin typeface="Arial"/>
                <a:cs typeface="Arial"/>
                <a:sym typeface="Arial"/>
              </a:rPr>
              <a:t>?. Frontiers in genetics, 9, 550.</a:t>
            </a:r>
            <a:endParaRPr sz="1100" dirty="0">
              <a:solidFill>
                <a:schemeClr val="accent6"/>
              </a:solidFill>
              <a:latin typeface="Arial"/>
              <a:cs typeface="Arial"/>
              <a:sym typeface="Arial"/>
            </a:endParaRPr>
          </a:p>
          <a:p>
            <a:pPr marL="285750" lvl="0" indent="-285750" algn="just">
              <a:lnSpc>
                <a:spcPct val="150000"/>
              </a:lnSpc>
              <a:buClr>
                <a:schemeClr val="bg2"/>
              </a:buClr>
              <a:buFont typeface="Arial"/>
              <a:buChar char="•"/>
            </a:pPr>
            <a:r>
              <a:rPr lang="en-US" sz="1100" dirty="0">
                <a:solidFill>
                  <a:schemeClr val="accent6"/>
                </a:solidFill>
                <a:latin typeface="Arial"/>
                <a:cs typeface="Arial"/>
                <a:sym typeface="Arial"/>
              </a:rPr>
              <a:t>Rhoads, S., &amp; Rakes, A. L. (2020). Telehealth technology: reducing barriers for rural residents seeking genetic counseling. Journal of the American Association of Nurse Practitioners, 32(3), 190-192.</a:t>
            </a:r>
            <a:endParaRPr lang="nl-BE" sz="1100" dirty="0">
              <a:solidFill>
                <a:schemeClr val="accent6"/>
              </a:solidFill>
              <a:latin typeface="Arial"/>
              <a:cs typeface="Arial"/>
              <a:sym typeface="Arial"/>
            </a:endParaRPr>
          </a:p>
        </p:txBody>
      </p:sp>
      <p:pic>
        <p:nvPicPr>
          <p:cNvPr id="245" name="Google Shape;245;p8"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30537" y="4352893"/>
            <a:ext cx="2601408" cy="64918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27e570277c2_0_6"/>
          <p:cNvSpPr txBox="1">
            <a:spLocks noGrp="1"/>
          </p:cNvSpPr>
          <p:nvPr>
            <p:ph type="title"/>
          </p:nvPr>
        </p:nvSpPr>
        <p:spPr>
          <a:xfrm>
            <a:off x="717800" y="383175"/>
            <a:ext cx="7708200" cy="33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a:latin typeface="Arial"/>
                <a:ea typeface="Arial"/>
                <a:cs typeface="Arial"/>
                <a:sym typeface="Arial"/>
              </a:rPr>
              <a:t>References</a:t>
            </a:r>
            <a:endParaRPr sz="3000">
              <a:latin typeface="Arial"/>
              <a:ea typeface="Arial"/>
              <a:cs typeface="Arial"/>
              <a:sym typeface="Arial"/>
            </a:endParaRPr>
          </a:p>
        </p:txBody>
      </p:sp>
      <p:sp>
        <p:nvSpPr>
          <p:cNvPr id="251" name="Google Shape;251;g27e570277c2_0_6"/>
          <p:cNvSpPr txBox="1">
            <a:spLocks noGrp="1"/>
          </p:cNvSpPr>
          <p:nvPr>
            <p:ph type="subTitle" idx="1"/>
          </p:nvPr>
        </p:nvSpPr>
        <p:spPr>
          <a:xfrm>
            <a:off x="0" y="1139858"/>
            <a:ext cx="7601300" cy="3064200"/>
          </a:xfrm>
          <a:prstGeom prst="rect">
            <a:avLst/>
          </a:prstGeom>
          <a:noFill/>
          <a:ln>
            <a:noFill/>
          </a:ln>
        </p:spPr>
        <p:txBody>
          <a:bodyPr spcFirstLastPara="1" wrap="square" lIns="91425" tIns="91425" rIns="91425" bIns="91425" anchor="t" anchorCtr="0">
            <a:noAutofit/>
          </a:bodyPr>
          <a:lstStyle/>
          <a:p>
            <a:pPr marL="285750" indent="-285750" algn="just">
              <a:lnSpc>
                <a:spcPct val="150000"/>
              </a:lnSpc>
              <a:buClr>
                <a:schemeClr val="bg2"/>
              </a:buClr>
              <a:buFont typeface="Arial"/>
              <a:buChar char="•"/>
            </a:pPr>
            <a:r>
              <a:rPr lang="en-US" sz="1100" dirty="0">
                <a:solidFill>
                  <a:schemeClr val="accent6"/>
                </a:solidFill>
                <a:latin typeface="Arial"/>
                <a:cs typeface="Arial"/>
                <a:sym typeface="Calibri"/>
              </a:rPr>
              <a:t>Austin, J. C., &amp; </a:t>
            </a:r>
            <a:r>
              <a:rPr lang="en-US" sz="1100" dirty="0" err="1">
                <a:solidFill>
                  <a:schemeClr val="accent6"/>
                </a:solidFill>
                <a:latin typeface="Arial"/>
                <a:cs typeface="Arial"/>
                <a:sym typeface="Calibri"/>
              </a:rPr>
              <a:t>Honerlaw</a:t>
            </a:r>
            <a:r>
              <a:rPr lang="en-US" sz="1100" dirty="0">
                <a:solidFill>
                  <a:schemeClr val="accent6"/>
                </a:solidFill>
                <a:latin typeface="Arial"/>
                <a:cs typeface="Arial"/>
                <a:sym typeface="Calibri"/>
              </a:rPr>
              <a:t>, J. (2020). The role of genetic counseling in genomic healthcare delivery. Journal of Genetic Counseling, 29(5), 769-779.</a:t>
            </a:r>
          </a:p>
          <a:p>
            <a:pPr marL="285750" indent="-285750" algn="just">
              <a:lnSpc>
                <a:spcPct val="150000"/>
              </a:lnSpc>
              <a:buClr>
                <a:schemeClr val="bg2"/>
              </a:buClr>
              <a:buFont typeface="Arial"/>
              <a:buChar char="•"/>
            </a:pPr>
            <a:r>
              <a:rPr lang="en-US" sz="1100" dirty="0">
                <a:solidFill>
                  <a:schemeClr val="accent6"/>
                </a:solidFill>
                <a:latin typeface="Arial"/>
                <a:cs typeface="Arial"/>
                <a:sym typeface="Calibri"/>
              </a:rPr>
              <a:t>Baldwin, E. E., &amp; </a:t>
            </a:r>
            <a:r>
              <a:rPr lang="en-US" sz="1100" dirty="0" err="1">
                <a:solidFill>
                  <a:schemeClr val="accent6"/>
                </a:solidFill>
                <a:latin typeface="Arial"/>
                <a:cs typeface="Arial"/>
                <a:sym typeface="Calibri"/>
              </a:rPr>
              <a:t>Daack</a:t>
            </a:r>
            <a:r>
              <a:rPr lang="en-US" sz="1100" dirty="0">
                <a:solidFill>
                  <a:schemeClr val="accent6"/>
                </a:solidFill>
                <a:latin typeface="Arial"/>
                <a:cs typeface="Arial"/>
                <a:sym typeface="Calibri"/>
              </a:rPr>
              <a:t>-Hirsch, S. (2018). Challenges and opportunities in delivering genetic counseling services in rural areas. Journal of Genetic Counseling, 27(6), 1279-1285.</a:t>
            </a:r>
          </a:p>
          <a:p>
            <a:pPr marL="285750" indent="-285750" algn="just">
              <a:lnSpc>
                <a:spcPct val="150000"/>
              </a:lnSpc>
              <a:buClr>
                <a:schemeClr val="bg2"/>
              </a:buClr>
              <a:buFont typeface="Arial"/>
              <a:buChar char="•"/>
            </a:pPr>
            <a:r>
              <a:rPr lang="en-US" sz="1100" dirty="0" err="1">
                <a:solidFill>
                  <a:schemeClr val="accent6"/>
                </a:solidFill>
                <a:latin typeface="Arial"/>
                <a:cs typeface="Arial"/>
                <a:sym typeface="Calibri"/>
              </a:rPr>
              <a:t>Bashshur</a:t>
            </a:r>
            <a:r>
              <a:rPr lang="en-US" sz="1100" dirty="0">
                <a:solidFill>
                  <a:schemeClr val="accent6"/>
                </a:solidFill>
                <a:latin typeface="Arial"/>
                <a:cs typeface="Arial"/>
                <a:sym typeface="Calibri"/>
              </a:rPr>
              <a:t>, R. L., </a:t>
            </a:r>
            <a:r>
              <a:rPr lang="en-US" sz="1100" dirty="0" err="1">
                <a:solidFill>
                  <a:schemeClr val="accent6"/>
                </a:solidFill>
                <a:latin typeface="Arial"/>
                <a:cs typeface="Arial"/>
                <a:sym typeface="Calibri"/>
              </a:rPr>
              <a:t>Krupinski</a:t>
            </a:r>
            <a:r>
              <a:rPr lang="en-US" sz="1100" dirty="0">
                <a:solidFill>
                  <a:schemeClr val="accent6"/>
                </a:solidFill>
                <a:latin typeface="Arial"/>
                <a:cs typeface="Arial"/>
                <a:sym typeface="Calibri"/>
              </a:rPr>
              <a:t>, E. A., Thrall, J. H., </a:t>
            </a:r>
            <a:r>
              <a:rPr lang="en-US" sz="1100" dirty="0" err="1">
                <a:solidFill>
                  <a:schemeClr val="accent6"/>
                </a:solidFill>
                <a:latin typeface="Arial"/>
                <a:cs typeface="Arial"/>
                <a:sym typeface="Calibri"/>
              </a:rPr>
              <a:t>Bashshur</a:t>
            </a:r>
            <a:r>
              <a:rPr lang="en-US" sz="1100" dirty="0">
                <a:solidFill>
                  <a:schemeClr val="accent6"/>
                </a:solidFill>
                <a:latin typeface="Arial"/>
                <a:cs typeface="Arial"/>
                <a:sym typeface="Calibri"/>
              </a:rPr>
              <a:t>, N., &amp; Grigsby, J. (2007). The empirical foundations of telepathology: Evidence of feasibility and intermediate effects. Telemedicine and e-Health, 13(6), 775-788.</a:t>
            </a:r>
          </a:p>
          <a:p>
            <a:pPr marL="285750" indent="-285750" algn="just">
              <a:lnSpc>
                <a:spcPct val="150000"/>
              </a:lnSpc>
              <a:buClr>
                <a:schemeClr val="bg2"/>
              </a:buClr>
              <a:buFont typeface="Arial"/>
              <a:buChar char="•"/>
            </a:pPr>
            <a:r>
              <a:rPr lang="en-US" sz="1100" dirty="0" err="1">
                <a:solidFill>
                  <a:schemeClr val="accent6"/>
                </a:solidFill>
                <a:latin typeface="Arial"/>
                <a:cs typeface="Arial"/>
                <a:sym typeface="Calibri"/>
              </a:rPr>
              <a:t>Bashshur</a:t>
            </a:r>
            <a:r>
              <a:rPr lang="en-US" sz="1100" dirty="0">
                <a:solidFill>
                  <a:schemeClr val="accent6"/>
                </a:solidFill>
                <a:latin typeface="Arial"/>
                <a:cs typeface="Arial"/>
                <a:sym typeface="Calibri"/>
              </a:rPr>
              <a:t>, R. L., Shannon, G. W., Smith, B. R., &amp; Woodward, M. A. (2009). The empirical foundations of telemedicine interventions in primary care. Telemedicine Journal and E-Health, 997-1006</a:t>
            </a:r>
            <a:r>
              <a:rPr lang="en-US" sz="1100" dirty="0">
                <a:latin typeface="Calibri"/>
                <a:ea typeface="Calibri"/>
                <a:cs typeface="Calibri"/>
                <a:sym typeface="Calibri"/>
              </a:rPr>
              <a:t>.</a:t>
            </a:r>
          </a:p>
          <a:p>
            <a:pPr marL="285750" indent="-285750" algn="just">
              <a:lnSpc>
                <a:spcPct val="150000"/>
              </a:lnSpc>
              <a:buClr>
                <a:schemeClr val="bg2"/>
              </a:buClr>
              <a:buFont typeface="Arial"/>
              <a:buChar char="•"/>
            </a:pPr>
            <a:r>
              <a:rPr lang="en-US" sz="1100" dirty="0">
                <a:solidFill>
                  <a:schemeClr val="accent6"/>
                </a:solidFill>
                <a:latin typeface="Arial"/>
                <a:cs typeface="Arial"/>
                <a:sym typeface="Calibri"/>
              </a:rPr>
              <a:t>15(9), </a:t>
            </a:r>
          </a:p>
          <a:p>
            <a:pPr marL="285750" indent="-285750" algn="just">
              <a:lnSpc>
                <a:spcPct val="150000"/>
              </a:lnSpc>
              <a:buClr>
                <a:schemeClr val="bg2"/>
              </a:buClr>
              <a:buFont typeface="Arial"/>
              <a:buChar char="•"/>
            </a:pPr>
            <a:r>
              <a:rPr lang="en-US" sz="1100" dirty="0" err="1">
                <a:solidFill>
                  <a:srgbClr val="222222"/>
                </a:solidFill>
                <a:latin typeface="Arial"/>
                <a:ea typeface="Arial"/>
                <a:cs typeface="Arial"/>
                <a:sym typeface="Arial"/>
              </a:rPr>
              <a:t>Biesecker</a:t>
            </a:r>
            <a:r>
              <a:rPr lang="en-US" sz="1100" dirty="0">
                <a:solidFill>
                  <a:srgbClr val="222222"/>
                </a:solidFill>
                <a:latin typeface="Arial"/>
                <a:ea typeface="Arial"/>
                <a:cs typeface="Arial"/>
                <a:sym typeface="Arial"/>
              </a:rPr>
              <a:t>, B., Klein, W., Lewis, K., Fisher, T., Wright, M., </a:t>
            </a:r>
            <a:r>
              <a:rPr lang="en-US" sz="1100" dirty="0" err="1">
                <a:solidFill>
                  <a:srgbClr val="222222"/>
                </a:solidFill>
                <a:latin typeface="Arial"/>
                <a:ea typeface="Arial"/>
                <a:cs typeface="Arial"/>
                <a:sym typeface="Arial"/>
              </a:rPr>
              <a:t>Biesecker</a:t>
            </a:r>
            <a:r>
              <a:rPr lang="en-US" sz="1100" dirty="0">
                <a:solidFill>
                  <a:srgbClr val="222222"/>
                </a:solidFill>
                <a:latin typeface="Arial"/>
                <a:ea typeface="Arial"/>
                <a:cs typeface="Arial"/>
                <a:sym typeface="Arial"/>
              </a:rPr>
              <a:t>, L., ... &amp; </a:t>
            </a:r>
            <a:r>
              <a:rPr lang="en-US" sz="1100" dirty="0" err="1">
                <a:solidFill>
                  <a:srgbClr val="222222"/>
                </a:solidFill>
                <a:latin typeface="Arial"/>
                <a:ea typeface="Arial"/>
                <a:cs typeface="Arial"/>
                <a:sym typeface="Arial"/>
              </a:rPr>
              <a:t>Erby</a:t>
            </a:r>
            <a:r>
              <a:rPr lang="en-US" sz="1100" dirty="0">
                <a:solidFill>
                  <a:srgbClr val="222222"/>
                </a:solidFill>
                <a:latin typeface="Arial"/>
                <a:ea typeface="Arial"/>
                <a:cs typeface="Arial"/>
                <a:sym typeface="Arial"/>
              </a:rPr>
              <a:t>, L. (2017). How do research participants perceive "uncertainty" in genome sequencing? Genetics in Medicine, 19(6), 645-652.</a:t>
            </a:r>
          </a:p>
          <a:p>
            <a:pPr marL="285750" indent="-285750" algn="just">
              <a:lnSpc>
                <a:spcPct val="150000"/>
              </a:lnSpc>
              <a:buClr>
                <a:schemeClr val="bg2"/>
              </a:buClr>
              <a:buFont typeface="Arial"/>
              <a:buChar char="•"/>
            </a:pPr>
            <a:r>
              <a:rPr lang="en-US" sz="1100" dirty="0">
                <a:solidFill>
                  <a:srgbClr val="222222"/>
                </a:solidFill>
                <a:latin typeface="Arial"/>
                <a:ea typeface="Arial"/>
                <a:cs typeface="Arial"/>
                <a:sym typeface="Arial"/>
              </a:rPr>
              <a:t>Dorsey, E. R., </a:t>
            </a:r>
            <a:r>
              <a:rPr lang="en-US" sz="1100" dirty="0" err="1">
                <a:solidFill>
                  <a:srgbClr val="222222"/>
                </a:solidFill>
                <a:latin typeface="Arial"/>
                <a:ea typeface="Arial"/>
                <a:cs typeface="Arial"/>
                <a:sym typeface="Arial"/>
              </a:rPr>
              <a:t>Topol</a:t>
            </a:r>
            <a:r>
              <a:rPr lang="en-US" sz="1100" dirty="0">
                <a:solidFill>
                  <a:srgbClr val="222222"/>
                </a:solidFill>
                <a:latin typeface="Arial"/>
                <a:ea typeface="Arial"/>
                <a:cs typeface="Arial"/>
                <a:sym typeface="Arial"/>
              </a:rPr>
              <a:t>, E. J., &amp; State of Telehealth Collaboration. (2016). State of telehealth. New England Journal of Medicine, 375(2), 154-161.</a:t>
            </a:r>
          </a:p>
          <a:p>
            <a:pPr marL="285750" indent="-285750" algn="just">
              <a:lnSpc>
                <a:spcPct val="150000"/>
              </a:lnSpc>
              <a:buClr>
                <a:schemeClr val="bg2"/>
              </a:buClr>
              <a:buFont typeface="Arial"/>
              <a:buChar char="•"/>
            </a:pPr>
            <a:endParaRPr lang="nl-BE" sz="1100" dirty="0">
              <a:solidFill>
                <a:srgbClr val="222222"/>
              </a:solidFill>
              <a:latin typeface="Arial"/>
              <a:ea typeface="Arial"/>
              <a:cs typeface="Arial"/>
              <a:sym typeface="Arial"/>
            </a:endParaRPr>
          </a:p>
        </p:txBody>
      </p:sp>
      <p:pic>
        <p:nvPicPr>
          <p:cNvPr id="252" name="Google Shape;252;g27e570277c2_0_6"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30537" y="4352893"/>
            <a:ext cx="2601407" cy="64918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7e570277c2_0_12"/>
          <p:cNvSpPr txBox="1">
            <a:spLocks noGrp="1"/>
          </p:cNvSpPr>
          <p:nvPr>
            <p:ph type="title"/>
          </p:nvPr>
        </p:nvSpPr>
        <p:spPr>
          <a:xfrm>
            <a:off x="717800" y="383175"/>
            <a:ext cx="7708200" cy="339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000" dirty="0">
                <a:latin typeface="Arial"/>
                <a:ea typeface="Arial"/>
                <a:cs typeface="Arial"/>
                <a:sym typeface="Arial"/>
              </a:rPr>
              <a:t>References</a:t>
            </a:r>
            <a:endParaRPr sz="3000" dirty="0">
              <a:latin typeface="Arial"/>
              <a:ea typeface="Arial"/>
              <a:cs typeface="Arial"/>
              <a:sym typeface="Arial"/>
            </a:endParaRPr>
          </a:p>
        </p:txBody>
      </p:sp>
      <p:sp>
        <p:nvSpPr>
          <p:cNvPr id="258" name="Google Shape;258;g27e570277c2_0_12"/>
          <p:cNvSpPr txBox="1">
            <a:spLocks noGrp="1"/>
          </p:cNvSpPr>
          <p:nvPr>
            <p:ph type="subTitle" idx="1"/>
          </p:nvPr>
        </p:nvSpPr>
        <p:spPr>
          <a:xfrm>
            <a:off x="0" y="1089763"/>
            <a:ext cx="7878871" cy="2868853"/>
          </a:xfrm>
          <a:prstGeom prst="rect">
            <a:avLst/>
          </a:prstGeom>
          <a:noFill/>
          <a:ln>
            <a:noFill/>
          </a:ln>
        </p:spPr>
        <p:txBody>
          <a:bodyPr spcFirstLastPara="1" wrap="square" lIns="91425" tIns="91425" rIns="91425" bIns="91425" anchor="t" anchorCtr="0">
            <a:noAutofit/>
          </a:bodyPr>
          <a:lstStyle/>
          <a:p>
            <a:pPr marL="285750" lvl="0" indent="-285750" algn="just">
              <a:lnSpc>
                <a:spcPct val="150000"/>
              </a:lnSpc>
              <a:buClr>
                <a:schemeClr val="bg2"/>
              </a:buClr>
              <a:buFont typeface="Arial"/>
              <a:buChar char="•"/>
            </a:pPr>
            <a:r>
              <a:rPr lang="en-US" sz="1100" dirty="0">
                <a:solidFill>
                  <a:schemeClr val="accent6"/>
                </a:solidFill>
                <a:latin typeface="Arial"/>
                <a:cs typeface="Arial"/>
                <a:sym typeface="Calibri"/>
              </a:rPr>
              <a:t>Grosse, S. D., Khoury, M. J., &amp; Greene, C. L. (2010). The epidemiology of disorders requiring high dose–folic acid and the impact of mandatory fortification. American Journal of Preventive Medicine, 38(2), 78-85.</a:t>
            </a:r>
            <a:endParaRPr sz="1100" dirty="0">
              <a:solidFill>
                <a:schemeClr val="accent6"/>
              </a:solidFill>
              <a:latin typeface="Arial"/>
              <a:cs typeface="Arial"/>
              <a:sym typeface="Calibri"/>
            </a:endParaRPr>
          </a:p>
          <a:p>
            <a:pPr marL="285750" lvl="0" indent="-285750" algn="just">
              <a:lnSpc>
                <a:spcPct val="150000"/>
              </a:lnSpc>
              <a:buClr>
                <a:schemeClr val="bg2"/>
              </a:buClr>
              <a:buFont typeface="Arial"/>
              <a:buChar char="•"/>
            </a:pPr>
            <a:r>
              <a:rPr lang="en-US" sz="1100" dirty="0">
                <a:solidFill>
                  <a:schemeClr val="accent6"/>
                </a:solidFill>
                <a:latin typeface="Arial"/>
                <a:cs typeface="Arial"/>
                <a:sym typeface="Calibri"/>
              </a:rPr>
              <a:t>Hampel, H., Bennett, R. L., Buchanan, A., Pearlman, R., Wiesner, G. L., &amp; Guideline Development Group, A. C. M. G. (</a:t>
            </a:r>
            <a:r>
              <a:rPr lang="en-US" sz="1200" dirty="0">
                <a:latin typeface="Calibri"/>
                <a:cs typeface="Calibri"/>
                <a:sym typeface="Calibri"/>
              </a:rPr>
              <a:t>2015</a:t>
            </a:r>
            <a:r>
              <a:rPr lang="en-US" sz="1100" dirty="0">
                <a:solidFill>
                  <a:schemeClr val="accent6"/>
                </a:solidFill>
                <a:latin typeface="Arial"/>
                <a:cs typeface="Arial"/>
                <a:sym typeface="Calibri"/>
              </a:rPr>
              <a:t>). A practice guideline from the American College of Medical Genetics and Genomics and the National Society of Genetic Counselors: referral indications for cancer predisposition assessment. Genetics in Medicine, 17(1), 70-87.</a:t>
            </a:r>
          </a:p>
          <a:p>
            <a:pPr marL="285750" lvl="0" indent="-285750" algn="just">
              <a:lnSpc>
                <a:spcPct val="150000"/>
              </a:lnSpc>
              <a:buClr>
                <a:schemeClr val="bg2"/>
              </a:buClr>
              <a:buFont typeface="Arial"/>
              <a:buChar char="•"/>
            </a:pPr>
            <a:r>
              <a:rPr lang="en-US" sz="1100" dirty="0">
                <a:solidFill>
                  <a:schemeClr val="accent6"/>
                </a:solidFill>
                <a:latin typeface="Arial"/>
                <a:cs typeface="Arial"/>
                <a:sym typeface="Calibri"/>
              </a:rPr>
              <a:t>Hudson, K., </a:t>
            </a:r>
            <a:r>
              <a:rPr lang="en-US" sz="1100" dirty="0" err="1">
                <a:solidFill>
                  <a:schemeClr val="accent6"/>
                </a:solidFill>
                <a:latin typeface="Arial"/>
                <a:cs typeface="Arial"/>
                <a:sym typeface="Calibri"/>
              </a:rPr>
              <a:t>Javitt</a:t>
            </a:r>
            <a:r>
              <a:rPr lang="en-US" sz="1100" dirty="0">
                <a:solidFill>
                  <a:schemeClr val="accent6"/>
                </a:solidFill>
                <a:latin typeface="Arial"/>
                <a:cs typeface="Arial"/>
                <a:sym typeface="Calibri"/>
              </a:rPr>
              <a:t>, G., Burke, W., Byers, P., &amp; American Society of Human Genetics Social Issues Subcommittee on Familial Disclosure. (2018). ASHG Statement on family studies in medical genetics. The American Journal of Human Genetics, 82(3), 641-647.</a:t>
            </a:r>
          </a:p>
          <a:p>
            <a:pPr marL="285750" lvl="0" indent="-285750" algn="just">
              <a:lnSpc>
                <a:spcPct val="150000"/>
              </a:lnSpc>
              <a:buClr>
                <a:schemeClr val="bg2"/>
              </a:buClr>
              <a:buFont typeface="Arial"/>
              <a:buChar char="•"/>
            </a:pPr>
            <a:r>
              <a:rPr lang="en-US" sz="1100" dirty="0" err="1">
                <a:solidFill>
                  <a:schemeClr val="accent6"/>
                </a:solidFill>
                <a:latin typeface="Arial"/>
                <a:cs typeface="Arial"/>
                <a:sym typeface="Calibri"/>
              </a:rPr>
              <a:t>Kenen</a:t>
            </a:r>
            <a:r>
              <a:rPr lang="en-US" sz="1100" dirty="0">
                <a:solidFill>
                  <a:schemeClr val="accent6"/>
                </a:solidFill>
                <a:latin typeface="Arial"/>
                <a:cs typeface="Arial"/>
                <a:sym typeface="Calibri"/>
              </a:rPr>
              <a:t>, R., &amp; Schmidt, R. (2009). The cancer and primary care initiative: Genetic counselor recommendations for cancer predisposition assessment. Journal of Genetic Counseling, 18(1), 80-84.</a:t>
            </a:r>
          </a:p>
          <a:p>
            <a:pPr marL="285750" lvl="0" indent="-285750" algn="just">
              <a:lnSpc>
                <a:spcPct val="150000"/>
              </a:lnSpc>
              <a:buClr>
                <a:schemeClr val="bg2"/>
              </a:buClr>
              <a:buFont typeface="Arial"/>
              <a:buChar char="•"/>
            </a:pPr>
            <a:r>
              <a:rPr lang="en-US" sz="1100" dirty="0">
                <a:solidFill>
                  <a:schemeClr val="accent6"/>
                </a:solidFill>
                <a:latin typeface="Arial"/>
                <a:cs typeface="Arial"/>
                <a:sym typeface="Calibri"/>
              </a:rPr>
              <a:t>Wootton, R. (2001). Telemedicine support for the developing world. Journal of Telemedicine and Telecare, 7(3), 144-146.</a:t>
            </a:r>
          </a:p>
          <a:p>
            <a:pPr marL="285750" lvl="0" indent="-285750" algn="just">
              <a:lnSpc>
                <a:spcPct val="150000"/>
              </a:lnSpc>
              <a:buClr>
                <a:schemeClr val="bg2"/>
              </a:buClr>
              <a:buFont typeface="Arial"/>
              <a:buChar char="•"/>
            </a:pPr>
            <a:endParaRPr lang="nl-BE" sz="1100" dirty="0">
              <a:solidFill>
                <a:schemeClr val="accent6"/>
              </a:solidFill>
              <a:latin typeface="Arial"/>
              <a:cs typeface="Arial"/>
              <a:sym typeface="Calibri"/>
            </a:endParaRPr>
          </a:p>
          <a:p>
            <a:pPr marL="228600" lvl="0" indent="-209550" algn="l" rtl="0">
              <a:lnSpc>
                <a:spcPct val="150000"/>
              </a:lnSpc>
              <a:spcBef>
                <a:spcPts val="800"/>
              </a:spcBef>
              <a:spcAft>
                <a:spcPts val="0"/>
              </a:spcAft>
              <a:buSzPts val="1100"/>
              <a:buFont typeface="Arial"/>
              <a:buAutoNum type="arabicPeriod"/>
            </a:pPr>
            <a:endParaRPr sz="1100" dirty="0">
              <a:latin typeface="Arial"/>
              <a:ea typeface="Arial"/>
              <a:cs typeface="Arial"/>
              <a:sym typeface="Arial"/>
            </a:endParaRPr>
          </a:p>
        </p:txBody>
      </p:sp>
      <p:pic>
        <p:nvPicPr>
          <p:cNvPr id="259" name="Google Shape;259;g27e570277c2_0_12"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30537" y="4352893"/>
            <a:ext cx="2601407" cy="64918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5"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30537" y="4352893"/>
            <a:ext cx="2601408" cy="649180"/>
          </a:xfrm>
          <a:prstGeom prst="rect">
            <a:avLst/>
          </a:prstGeom>
          <a:noFill/>
          <a:ln>
            <a:noFill/>
          </a:ln>
        </p:spPr>
      </p:pic>
      <p:sp>
        <p:nvSpPr>
          <p:cNvPr id="237" name="Google Shape;237;p5"/>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Font typeface="Montserrat"/>
              <a:buNone/>
            </a:pPr>
            <a:r>
              <a:rPr lang="en-US" sz="3000" dirty="0">
                <a:latin typeface="Arial"/>
                <a:ea typeface="Arial"/>
                <a:cs typeface="Arial"/>
                <a:sym typeface="Arial"/>
              </a:rPr>
              <a:t>Additional Resources</a:t>
            </a:r>
            <a:endParaRPr sz="3000" dirty="0">
              <a:latin typeface="Arial"/>
              <a:ea typeface="Arial"/>
              <a:cs typeface="Arial"/>
              <a:sym typeface="Arial"/>
            </a:endParaRPr>
          </a:p>
        </p:txBody>
      </p:sp>
      <p:sp>
        <p:nvSpPr>
          <p:cNvPr id="238" name="Google Shape;238;p5"/>
          <p:cNvSpPr txBox="1">
            <a:spLocks noGrp="1"/>
          </p:cNvSpPr>
          <p:nvPr>
            <p:ph type="subTitle" idx="1"/>
          </p:nvPr>
        </p:nvSpPr>
        <p:spPr>
          <a:xfrm>
            <a:off x="717799" y="1255775"/>
            <a:ext cx="7048337" cy="3398100"/>
          </a:xfrm>
          <a:prstGeom prst="rect">
            <a:avLst/>
          </a:prstGeom>
          <a:noFill/>
          <a:ln>
            <a:noFill/>
          </a:ln>
        </p:spPr>
        <p:txBody>
          <a:bodyPr spcFirstLastPara="1" wrap="square" lIns="91425" tIns="91425" rIns="91425" bIns="91425" anchor="t" anchorCtr="0">
            <a:noAutofit/>
          </a:bodyPr>
          <a:lstStyle/>
          <a:p>
            <a:pPr marL="0" indent="0">
              <a:buNone/>
            </a:pPr>
            <a:r>
              <a:rPr lang="en-US" sz="1200" b="1" dirty="0">
                <a:solidFill>
                  <a:schemeClr val="accent6"/>
                </a:solidFill>
                <a:latin typeface="Arial"/>
                <a:ea typeface="Arial"/>
                <a:cs typeface="Arial"/>
                <a:sym typeface="Arial"/>
              </a:rPr>
              <a:t>Books and papers:</a:t>
            </a:r>
          </a:p>
          <a:p>
            <a:pPr marL="171450" indent="-171450">
              <a:buFont typeface="Arial" panose="020B0604020202020204" pitchFamily="34" charset="0"/>
              <a:buChar char="•"/>
            </a:pPr>
            <a:r>
              <a:rPr lang="en-US" sz="1200" b="0" i="0" dirty="0">
                <a:solidFill>
                  <a:schemeClr val="dk1"/>
                </a:solidFill>
                <a:latin typeface="Arial"/>
                <a:ea typeface="Arial"/>
                <a:cs typeface="Arial"/>
                <a:sym typeface="Arial"/>
              </a:rPr>
              <a:t>Journal of Genetic Counseling: This scientific journal publishes research articles on various aspects of genetic counseling, including telemedicine and </a:t>
            </a:r>
            <a:r>
              <a:rPr lang="en-US" sz="1200" b="0" i="0" dirty="0" err="1">
                <a:solidFill>
                  <a:schemeClr val="dk1"/>
                </a:solidFill>
                <a:latin typeface="Arial"/>
                <a:ea typeface="Arial"/>
                <a:cs typeface="Arial"/>
                <a:sym typeface="Arial"/>
              </a:rPr>
              <a:t>telegenetics</a:t>
            </a:r>
            <a:r>
              <a:rPr lang="en-US" sz="1200" b="0" i="0" dirty="0">
                <a:solidFill>
                  <a:schemeClr val="dk1"/>
                </a:solidFill>
                <a:latin typeface="Arial"/>
                <a:ea typeface="Arial"/>
                <a:cs typeface="Arial"/>
                <a:sym typeface="Arial"/>
              </a:rPr>
              <a:t>. You can search for relevant articles on their website: </a:t>
            </a:r>
            <a:r>
              <a:rPr lang="en-US" sz="1200" b="0" i="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https://www.springer.com/journal/10897</a:t>
            </a:r>
            <a:endParaRPr lang="en-US" sz="1200" b="0" i="0" u="sng" dirty="0">
              <a:solidFill>
                <a:schemeClr val="dk1"/>
              </a:solidFill>
              <a:latin typeface="Arial"/>
              <a:ea typeface="Arial"/>
              <a:cs typeface="Arial"/>
              <a:sym typeface="Arial"/>
            </a:endParaRPr>
          </a:p>
          <a:p>
            <a:pPr marL="171450" indent="-171450">
              <a:buFont typeface="Arial" panose="020B0604020202020204" pitchFamily="34" charset="0"/>
              <a:buChar char="•"/>
            </a:pPr>
            <a:endParaRPr lang="en-US" sz="1200" u="sng" dirty="0">
              <a:solidFill>
                <a:schemeClr val="dk1"/>
              </a:solidFill>
              <a:latin typeface="Arial"/>
              <a:ea typeface="Arial"/>
              <a:cs typeface="Arial"/>
              <a:sym typeface="Arial"/>
            </a:endParaRPr>
          </a:p>
          <a:p>
            <a:pPr marL="171450" indent="-171450">
              <a:buFont typeface="Arial" panose="020B0604020202020204" pitchFamily="34" charset="0"/>
              <a:buChar char="•"/>
            </a:pPr>
            <a:r>
              <a:rPr lang="en-US" sz="1200" b="0" i="0" dirty="0">
                <a:solidFill>
                  <a:schemeClr val="dk1"/>
                </a:solidFill>
                <a:latin typeface="Arial"/>
                <a:ea typeface="Arial"/>
                <a:cs typeface="Arial"/>
                <a:sym typeface="Arial"/>
              </a:rPr>
              <a:t>The NIH offers resources and research articles on telemedicine. They cover topics such as telehealth technologies, implementation strategies, and outcomes. You can explore their resources at: </a:t>
            </a:r>
            <a:r>
              <a:rPr lang="en-US" sz="1200" b="0" i="0" u="sng"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https://www.nih.gov/health-information/telehealth</a:t>
            </a:r>
            <a:endParaRPr lang="en-US" sz="1200" b="0" i="0" u="sng" dirty="0">
              <a:solidFill>
                <a:schemeClr val="dk1"/>
              </a:solidFill>
              <a:latin typeface="Arial"/>
              <a:ea typeface="Arial"/>
              <a:cs typeface="Arial"/>
              <a:sym typeface="Arial"/>
            </a:endParaRPr>
          </a:p>
          <a:p>
            <a:pPr marL="171450" indent="-171450">
              <a:buFont typeface="Arial" panose="020B0604020202020204" pitchFamily="34" charset="0"/>
              <a:buChar char="•"/>
            </a:pPr>
            <a:endParaRPr lang="en-US" sz="1200" dirty="0">
              <a:solidFill>
                <a:schemeClr val="dk1"/>
              </a:solidFill>
              <a:latin typeface="Arial"/>
              <a:ea typeface="Arial"/>
              <a:cs typeface="Arial"/>
              <a:sym typeface="Arial"/>
            </a:endParaRPr>
          </a:p>
          <a:p>
            <a:pPr marL="171450" indent="-171450">
              <a:buFont typeface="Arial" panose="020B0604020202020204" pitchFamily="34" charset="0"/>
              <a:buChar char="•"/>
            </a:pPr>
            <a:endParaRPr lang="en-US" sz="1200" dirty="0">
              <a:latin typeface="Arial"/>
              <a:ea typeface="Arial"/>
              <a:cs typeface="Arial"/>
              <a:sym typeface="Arial"/>
            </a:endParaRPr>
          </a:p>
          <a:p>
            <a:pPr marL="0" indent="0">
              <a:buNone/>
            </a:pPr>
            <a:endParaRPr lang="en-US" sz="1200" b="1" dirty="0">
              <a:solidFill>
                <a:schemeClr val="accent6"/>
              </a:solidFill>
              <a:latin typeface="Arial"/>
              <a:ea typeface="Arial"/>
              <a:cs typeface="Arial"/>
              <a:sym typeface="Arial"/>
            </a:endParaRPr>
          </a:p>
          <a:p>
            <a:pPr marL="0" indent="0">
              <a:buNone/>
            </a:pPr>
            <a:endParaRPr lang="en-US" sz="1200" b="1" dirty="0">
              <a:solidFill>
                <a:schemeClr val="accent6"/>
              </a:solidFill>
              <a:latin typeface="Arial"/>
              <a:ea typeface="Arial"/>
              <a:cs typeface="Arial"/>
              <a:sym typeface="Arial"/>
            </a:endParaRPr>
          </a:p>
          <a:p>
            <a:pPr marL="0" indent="0">
              <a:buNone/>
            </a:pPr>
            <a:r>
              <a:rPr lang="en-US" sz="1200" b="1" dirty="0">
                <a:solidFill>
                  <a:schemeClr val="accent6"/>
                </a:solidFill>
                <a:latin typeface="Arial"/>
                <a:ea typeface="Arial"/>
                <a:cs typeface="Arial"/>
                <a:sym typeface="Arial"/>
              </a:rPr>
              <a:t>Websites: </a:t>
            </a:r>
          </a:p>
          <a:p>
            <a:pPr marL="171450" indent="-171450">
              <a:buFont typeface="Arial" panose="020B0604020202020204" pitchFamily="34" charset="0"/>
              <a:buChar char="•"/>
            </a:pPr>
            <a:r>
              <a:rPr lang="en-US" sz="1200" b="0" i="0" u="sng" dirty="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https://www.americantelemed.org/</a:t>
            </a:r>
            <a:endParaRPr lang="en-US" sz="1200" b="0" i="0" dirty="0">
              <a:solidFill>
                <a:schemeClr val="dk1"/>
              </a:solidFill>
              <a:latin typeface="Arial"/>
              <a:ea typeface="Arial"/>
              <a:cs typeface="Arial"/>
              <a:sym typeface="Arial"/>
            </a:endParaRPr>
          </a:p>
          <a:p>
            <a:pPr marL="171450" indent="-171450">
              <a:buFont typeface="Arial" panose="020B0604020202020204" pitchFamily="34" charset="0"/>
              <a:buChar char="•"/>
            </a:pPr>
            <a:endParaRPr lang="en-US" sz="1200" u="sng" dirty="0">
              <a:solidFill>
                <a:schemeClr val="accent6"/>
              </a:solidFill>
              <a:latin typeface="Arial"/>
              <a:ea typeface="Arial"/>
              <a:cs typeface="Arial"/>
              <a:sym typeface="Arial"/>
            </a:endParaRPr>
          </a:p>
          <a:p>
            <a:pPr marL="171450" indent="-171450">
              <a:buFont typeface="Arial" panose="020B0604020202020204" pitchFamily="34" charset="0"/>
              <a:buChar char="•"/>
            </a:pPr>
            <a:r>
              <a:rPr lang="en-US" sz="1200" b="0" i="0" u="sng"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https://www.who.int/servicedeliverysafety/areas/qhc/telemedicine/en/</a:t>
            </a:r>
            <a:endParaRPr lang="en-US" sz="1200" b="0" i="0" u="sng" dirty="0">
              <a:solidFill>
                <a:schemeClr val="dk1"/>
              </a:solidFill>
              <a:latin typeface="Arial"/>
              <a:ea typeface="Arial"/>
              <a:cs typeface="Arial"/>
              <a:sym typeface="Arial"/>
            </a:endParaRPr>
          </a:p>
          <a:p>
            <a:pPr marL="171450" indent="-171450">
              <a:buFont typeface="Arial" panose="020B0604020202020204" pitchFamily="34" charset="0"/>
              <a:buChar char="•"/>
            </a:pPr>
            <a:endParaRPr lang="en-US" sz="1200" u="sng" dirty="0">
              <a:solidFill>
                <a:schemeClr val="dk1"/>
              </a:solidFill>
              <a:latin typeface="Arial"/>
              <a:ea typeface="Arial"/>
              <a:cs typeface="Arial"/>
              <a:sym typeface="Arial"/>
            </a:endParaRPr>
          </a:p>
          <a:p>
            <a:pPr marL="171450" indent="-171450">
              <a:buFont typeface="Arial" panose="020B0604020202020204" pitchFamily="34" charset="0"/>
              <a:buChar char="•"/>
            </a:pPr>
            <a:r>
              <a:rPr lang="en-US" sz="1200" b="0" i="0" u="sng" dirty="0">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https://www.nsgc.org/page/telegenetics</a:t>
            </a:r>
            <a:endParaRPr lang="en-US" sz="1200" b="0" i="0" dirty="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7"/>
          <p:cNvSpPr txBox="1">
            <a:spLocks noGrp="1"/>
          </p:cNvSpPr>
          <p:nvPr>
            <p:ph type="title"/>
          </p:nvPr>
        </p:nvSpPr>
        <p:spPr>
          <a:xfrm>
            <a:off x="723425" y="485850"/>
            <a:ext cx="5554800" cy="1338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5500">
                <a:latin typeface="Arial"/>
                <a:ea typeface="Arial"/>
                <a:cs typeface="Arial"/>
                <a:sym typeface="Arial"/>
              </a:rPr>
              <a:t>Thank you</a:t>
            </a:r>
            <a:endParaRPr sz="5500">
              <a:latin typeface="Arial"/>
              <a:ea typeface="Arial"/>
              <a:cs typeface="Arial"/>
              <a:sym typeface="Arial"/>
            </a:endParaRPr>
          </a:p>
        </p:txBody>
      </p:sp>
      <p:sp>
        <p:nvSpPr>
          <p:cNvPr id="286" name="Google Shape;286;p7"/>
          <p:cNvSpPr txBox="1"/>
          <p:nvPr/>
        </p:nvSpPr>
        <p:spPr>
          <a:xfrm>
            <a:off x="855838" y="1916154"/>
            <a:ext cx="3841200" cy="129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accent2"/>
                </a:solidFill>
                <a:latin typeface="Arial"/>
                <a:ea typeface="Arial"/>
                <a:cs typeface="Arial"/>
                <a:sym typeface="Arial"/>
              </a:rPr>
              <a:t>Visit our website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sng" strike="noStrike" cap="none">
              <a:solidFill>
                <a:schemeClr val="accent2"/>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accent2"/>
                </a:solidFill>
                <a:latin typeface="Arial"/>
                <a:ea typeface="Arial"/>
                <a:cs typeface="Arial"/>
                <a:sym typeface="Arial"/>
                <a:hlinkClick r:id="rId3">
                  <a:extLst>
                    <a:ext uri="{A12FA001-AC4F-418D-AE19-62706E023703}">
                      <ahyp:hlinkClr xmlns:ahyp="http://schemas.microsoft.com/office/drawing/2018/hyperlinkcolor" val="tx"/>
                    </a:ext>
                  </a:extLst>
                </a:hlinkClick>
              </a:rPr>
              <a:t>http://www.genecounsel.eu/</a:t>
            </a:r>
            <a:endParaRPr sz="1400" b="0" i="0" u="none" strike="noStrike" cap="none">
              <a:solidFill>
                <a:schemeClr val="accent2"/>
              </a:solidFill>
              <a:latin typeface="Arial"/>
              <a:ea typeface="Arial"/>
              <a:cs typeface="Arial"/>
              <a:sym typeface="Arial"/>
            </a:endParaRPr>
          </a:p>
        </p:txBody>
      </p:sp>
      <p:sp>
        <p:nvSpPr>
          <p:cNvPr id="287" name="Google Shape;287;p7"/>
          <p:cNvSpPr/>
          <p:nvPr/>
        </p:nvSpPr>
        <p:spPr>
          <a:xfrm>
            <a:off x="0" y="4803407"/>
            <a:ext cx="6644081" cy="340093"/>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700"/>
              <a:buFont typeface="Arial"/>
              <a:buNone/>
            </a:pPr>
            <a:r>
              <a:rPr lang="en-US" sz="700" b="0" i="1" u="none" strike="noStrike" cap="none">
                <a:solidFill>
                  <a:srgbClr val="000000"/>
                </a:solidFill>
                <a:latin typeface="Montserrat"/>
                <a:ea typeface="Montserrat"/>
                <a:cs typeface="Montserrat"/>
                <a:sym typeface="Montserrat"/>
              </a:rPr>
              <a:t>This project has been funded with support from the European Commission. This presentation reflects the views only of the author, and the Commission cannot be held responsible for any use which may be made of the information contained therein.</a:t>
            </a:r>
            <a:endParaRPr sz="700" b="0" i="0" u="none" strike="noStrike" cap="none">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12618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marR="0" lvl="0" indent="0" algn="l" rtl="0">
              <a:lnSpc>
                <a:spcPct val="100000"/>
              </a:lnSpc>
              <a:spcBef>
                <a:spcPts val="0"/>
              </a:spcBef>
              <a:spcAft>
                <a:spcPts val="0"/>
              </a:spcAft>
              <a:buClr>
                <a:srgbClr val="000000"/>
              </a:buClr>
              <a:buSzPts val="3000"/>
              <a:buFont typeface="Arial"/>
              <a:buNone/>
            </a:pPr>
            <a:r>
              <a:rPr lang="en-US" sz="2000" b="1" i="1" u="none" strike="noStrike" cap="none" dirty="0">
                <a:solidFill>
                  <a:schemeClr val="accent1"/>
                </a:solidFill>
              </a:rPr>
              <a:t>The terms Telemedicine and </a:t>
            </a:r>
            <a:r>
              <a:rPr lang="en-US" sz="2000" b="1" i="1" u="none" strike="noStrike" cap="none" dirty="0" err="1">
                <a:solidFill>
                  <a:schemeClr val="accent1"/>
                </a:solidFill>
              </a:rPr>
              <a:t>Telegenetics</a:t>
            </a:r>
            <a:endParaRPr lang="en-US" sz="2000" b="1" i="1" u="none" strike="noStrike" cap="none" dirty="0">
              <a:solidFill>
                <a:schemeClr val="accent1"/>
              </a:solidFill>
            </a:endParaRP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1476390318"/>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dirty="0">
                <a:solidFill>
                  <a:srgbClr val="B7B7B7"/>
                </a:solidFill>
                <a:latin typeface="Calibri"/>
                <a:ea typeface="Calibri"/>
                <a:cs typeface="Calibri"/>
                <a:sym typeface="Calibri"/>
              </a:rPr>
              <a:t>1</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3033822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18be932dcc_0_39"/>
          <p:cNvSpPr txBox="1">
            <a:spLocks noGrp="1"/>
          </p:cNvSpPr>
          <p:nvPr>
            <p:ph type="body" idx="1"/>
          </p:nvPr>
        </p:nvSpPr>
        <p:spPr>
          <a:xfrm>
            <a:off x="713225" y="1076275"/>
            <a:ext cx="5075400" cy="3925798"/>
          </a:xfrm>
          <a:prstGeom prst="rect">
            <a:avLst/>
          </a:prstGeom>
          <a:noFill/>
          <a:ln>
            <a:noFill/>
          </a:ln>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SzPts val="1400"/>
              <a:buChar char="●"/>
            </a:pPr>
            <a:r>
              <a:rPr lang="en-US" sz="1400">
                <a:solidFill>
                  <a:srgbClr val="000043"/>
                </a:solidFill>
                <a:latin typeface="Arial"/>
                <a:ea typeface="Arial"/>
                <a:cs typeface="Arial"/>
                <a:sym typeface="Arial"/>
              </a:rPr>
              <a:t>Telemedicine refers to the provision of healthcare services, diagnosis, consultation, and treatment remotely using telecommunication technologies. </a:t>
            </a:r>
            <a:endParaRPr sz="1400">
              <a:solidFill>
                <a:srgbClr val="000043"/>
              </a:solidFill>
              <a:latin typeface="Arial"/>
              <a:ea typeface="Arial"/>
              <a:cs typeface="Arial"/>
              <a:sym typeface="Arial"/>
            </a:endParaRPr>
          </a:p>
          <a:p>
            <a:pPr marL="285750" lvl="0" indent="-196850" algn="l" rtl="0">
              <a:lnSpc>
                <a:spcPct val="150000"/>
              </a:lnSpc>
              <a:spcBef>
                <a:spcPts val="0"/>
              </a:spcBef>
              <a:spcAft>
                <a:spcPts val="0"/>
              </a:spcAft>
              <a:buSzPts val="1400"/>
              <a:buNone/>
            </a:pPr>
            <a:endParaRPr sz="1400">
              <a:solidFill>
                <a:srgbClr val="000043"/>
              </a:solidFill>
              <a:latin typeface="Arial"/>
              <a:ea typeface="Arial"/>
              <a:cs typeface="Arial"/>
              <a:sym typeface="Arial"/>
            </a:endParaRPr>
          </a:p>
          <a:p>
            <a:pPr marL="285750" lvl="0" indent="-285750" algn="l" rtl="0">
              <a:lnSpc>
                <a:spcPct val="150000"/>
              </a:lnSpc>
              <a:spcBef>
                <a:spcPts val="0"/>
              </a:spcBef>
              <a:spcAft>
                <a:spcPts val="0"/>
              </a:spcAft>
              <a:buSzPts val="1400"/>
              <a:buChar char="●"/>
            </a:pPr>
            <a:r>
              <a:rPr lang="en-US" sz="1400">
                <a:solidFill>
                  <a:srgbClr val="000043"/>
                </a:solidFill>
                <a:latin typeface="Arial"/>
                <a:ea typeface="Arial"/>
                <a:cs typeface="Arial"/>
                <a:sym typeface="Arial"/>
              </a:rPr>
              <a:t>Telemedicine allows patients to interact with healthcare professionals and receive medical care without physically visiting a clinic or hospital. </a:t>
            </a:r>
            <a:endParaRPr sz="1400">
              <a:solidFill>
                <a:srgbClr val="000043"/>
              </a:solidFill>
              <a:latin typeface="Arial"/>
              <a:ea typeface="Arial"/>
              <a:cs typeface="Arial"/>
              <a:sym typeface="Arial"/>
            </a:endParaRPr>
          </a:p>
          <a:p>
            <a:pPr marL="285750" lvl="0" indent="-196850" algn="l" rtl="0">
              <a:lnSpc>
                <a:spcPct val="150000"/>
              </a:lnSpc>
              <a:spcBef>
                <a:spcPts val="0"/>
              </a:spcBef>
              <a:spcAft>
                <a:spcPts val="0"/>
              </a:spcAft>
              <a:buSzPts val="1400"/>
              <a:buNone/>
            </a:pPr>
            <a:endParaRPr sz="1400">
              <a:solidFill>
                <a:srgbClr val="000043"/>
              </a:solidFill>
              <a:latin typeface="Arial"/>
              <a:ea typeface="Arial"/>
              <a:cs typeface="Arial"/>
              <a:sym typeface="Arial"/>
            </a:endParaRPr>
          </a:p>
          <a:p>
            <a:pPr marL="285750" lvl="0" indent="-285750" algn="l" rtl="0">
              <a:lnSpc>
                <a:spcPct val="150000"/>
              </a:lnSpc>
              <a:spcBef>
                <a:spcPts val="0"/>
              </a:spcBef>
              <a:spcAft>
                <a:spcPts val="0"/>
              </a:spcAft>
              <a:buSzPts val="1400"/>
              <a:buChar char="●"/>
            </a:pPr>
            <a:r>
              <a:rPr lang="en-US" sz="1400">
                <a:solidFill>
                  <a:srgbClr val="000043"/>
                </a:solidFill>
                <a:latin typeface="Arial"/>
                <a:ea typeface="Arial"/>
                <a:cs typeface="Arial"/>
                <a:sym typeface="Arial"/>
              </a:rPr>
              <a:t>Telemedicine utilizes various communication tools such as video conferencing, phone calls, email, and mobile apps to connect patients and healthcare providers.</a:t>
            </a:r>
            <a:r>
              <a:rPr lang="en-US"/>
              <a:t> </a:t>
            </a:r>
            <a:endParaRPr/>
          </a:p>
          <a:p>
            <a:pPr marL="457200" lvl="0" indent="0" algn="l" rtl="0">
              <a:lnSpc>
                <a:spcPct val="150000"/>
              </a:lnSpc>
              <a:spcBef>
                <a:spcPts val="0"/>
              </a:spcBef>
              <a:spcAft>
                <a:spcPts val="0"/>
              </a:spcAft>
              <a:buNone/>
            </a:pPr>
            <a:r>
              <a:rPr lang="en-US">
                <a:solidFill>
                  <a:srgbClr val="222222"/>
                </a:solidFill>
                <a:latin typeface="Arial"/>
                <a:ea typeface="Arial"/>
                <a:cs typeface="Arial"/>
                <a:sym typeface="Arial"/>
              </a:rPr>
              <a:t>(Wootton, 2001; Dorsey et al., 2016)</a:t>
            </a:r>
            <a:endParaRPr sz="1400">
              <a:solidFill>
                <a:srgbClr val="222222"/>
              </a:solidFill>
              <a:latin typeface="Arial"/>
              <a:ea typeface="Arial"/>
              <a:cs typeface="Arial"/>
              <a:sym typeface="Arial"/>
            </a:endParaRPr>
          </a:p>
        </p:txBody>
      </p:sp>
      <p:sp>
        <p:nvSpPr>
          <p:cNvPr id="88" name="Google Shape;88;g218be932dcc_0_39"/>
          <p:cNvSpPr txBox="1">
            <a:spLocks noGrp="1"/>
          </p:cNvSpPr>
          <p:nvPr>
            <p:ph type="title"/>
          </p:nvPr>
        </p:nvSpPr>
        <p:spPr>
          <a:xfrm>
            <a:off x="713225" y="384048"/>
            <a:ext cx="77175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dirty="0">
                <a:latin typeface="Arial"/>
                <a:ea typeface="Arial"/>
                <a:cs typeface="Arial"/>
                <a:sym typeface="Arial"/>
              </a:rPr>
              <a:t>Telemedicine</a:t>
            </a:r>
            <a:br>
              <a:rPr lang="en-US" sz="3000" dirty="0">
                <a:latin typeface="Arial"/>
                <a:ea typeface="Arial"/>
                <a:cs typeface="Arial"/>
                <a:sym typeface="Arial"/>
              </a:rPr>
            </a:br>
            <a:endParaRPr sz="3000" dirty="0">
              <a:latin typeface="Arial"/>
              <a:ea typeface="Arial"/>
              <a:cs typeface="Arial"/>
              <a:sym typeface="Arial"/>
            </a:endParaRPr>
          </a:p>
        </p:txBody>
      </p:sp>
      <p:pic>
        <p:nvPicPr>
          <p:cNvPr id="89" name="Google Shape;89;g218be932dcc_0_39" descr="Is COVID-19 the Tipping Point for Telemedicine? | Innovation| Smithsonian  Magazine"/>
          <p:cNvPicPr preferRelativeResize="0"/>
          <p:nvPr/>
        </p:nvPicPr>
        <p:blipFill rotWithShape="1">
          <a:blip r:embed="rId3">
            <a:alphaModFix/>
          </a:blip>
          <a:srcRect/>
          <a:stretch/>
        </p:blipFill>
        <p:spPr>
          <a:xfrm>
            <a:off x="6016454" y="1161619"/>
            <a:ext cx="2910061" cy="2569133"/>
          </a:xfrm>
          <a:prstGeom prst="rect">
            <a:avLst/>
          </a:prstGeom>
          <a:noFill/>
          <a:ln>
            <a:noFill/>
          </a:ln>
        </p:spPr>
      </p:pic>
      <p:pic>
        <p:nvPicPr>
          <p:cNvPr id="90" name="Google Shape;90;g218be932dcc_0_39" descr="Εικόνα που περιέχει λογότυπο&#10;&#10;Περιγραφή που δημιουργήθηκε αυτόματα"/>
          <p:cNvPicPr preferRelativeResize="0"/>
          <p:nvPr/>
        </p:nvPicPr>
        <p:blipFill rotWithShape="1">
          <a:blip r:embed="rId4">
            <a:alphaModFix/>
          </a:blip>
          <a:srcRect/>
          <a:stretch/>
        </p:blipFill>
        <p:spPr>
          <a:xfrm>
            <a:off x="6430537" y="4352893"/>
            <a:ext cx="2601408" cy="6491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2" name="Afbeelding 1">
            <a:extLst>
              <a:ext uri="{FF2B5EF4-FFF2-40B4-BE49-F238E27FC236}">
                <a16:creationId xmlns:a16="http://schemas.microsoft.com/office/drawing/2014/main" id="{7C77DD4F-96CA-4BC0-73A1-09D5A99BC7E8}"/>
              </a:ext>
            </a:extLst>
          </p:cNvPr>
          <p:cNvPicPr>
            <a:picLocks noChangeAspect="1"/>
          </p:cNvPicPr>
          <p:nvPr/>
        </p:nvPicPr>
        <p:blipFill>
          <a:blip r:embed="rId3"/>
          <a:stretch>
            <a:fillRect/>
          </a:stretch>
        </p:blipFill>
        <p:spPr>
          <a:xfrm>
            <a:off x="0" y="4856327"/>
            <a:ext cx="9144000" cy="306970"/>
          </a:xfrm>
          <a:prstGeom prst="rect">
            <a:avLst/>
          </a:prstGeom>
        </p:spPr>
      </p:pic>
      <p:pic>
        <p:nvPicPr>
          <p:cNvPr id="95" name="Google Shape;95;g218be932dcc_0_63"/>
          <p:cNvPicPr preferRelativeResize="0"/>
          <p:nvPr/>
        </p:nvPicPr>
        <p:blipFill rotWithShape="1">
          <a:blip r:embed="rId4">
            <a:alphaModFix/>
          </a:blip>
          <a:srcRect/>
          <a:stretch/>
        </p:blipFill>
        <p:spPr>
          <a:xfrm>
            <a:off x="7838200" y="126475"/>
            <a:ext cx="1190550" cy="1190550"/>
          </a:xfrm>
          <a:prstGeom prst="rect">
            <a:avLst/>
          </a:prstGeom>
          <a:noFill/>
          <a:ln>
            <a:noFill/>
          </a:ln>
        </p:spPr>
      </p:pic>
      <p:sp>
        <p:nvSpPr>
          <p:cNvPr id="96" name="Google Shape;96;g218be932dcc_0_63"/>
          <p:cNvSpPr txBox="1">
            <a:spLocks noGrp="1"/>
          </p:cNvSpPr>
          <p:nvPr>
            <p:ph type="body" idx="1"/>
          </p:nvPr>
        </p:nvSpPr>
        <p:spPr>
          <a:xfrm>
            <a:off x="713225" y="1076275"/>
            <a:ext cx="6822900" cy="3416400"/>
          </a:xfrm>
          <a:prstGeom prst="rect">
            <a:avLst/>
          </a:prstGeom>
          <a:noFill/>
          <a:ln>
            <a:noFill/>
          </a:ln>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SzPts val="1400"/>
              <a:buChar char="●"/>
            </a:pPr>
            <a:r>
              <a:rPr lang="en-US" sz="1400">
                <a:solidFill>
                  <a:srgbClr val="000043"/>
                </a:solidFill>
                <a:latin typeface="Arial"/>
                <a:ea typeface="Arial"/>
                <a:cs typeface="Arial"/>
                <a:sym typeface="Arial"/>
              </a:rPr>
              <a:t>Telegenetics, also known as tele-genetics or telemedicine genetics, refers to the use of telemedicine technologies to provide genetic counseling (GC), testing, and consultations remotely. </a:t>
            </a:r>
            <a:endParaRPr sz="1400">
              <a:solidFill>
                <a:srgbClr val="000043"/>
              </a:solidFill>
              <a:latin typeface="Arial"/>
              <a:ea typeface="Arial"/>
              <a:cs typeface="Arial"/>
              <a:sym typeface="Arial"/>
            </a:endParaRPr>
          </a:p>
          <a:p>
            <a:pPr marL="457200" lvl="0" indent="0" algn="l" rtl="0">
              <a:lnSpc>
                <a:spcPct val="150000"/>
              </a:lnSpc>
              <a:spcBef>
                <a:spcPts val="0"/>
              </a:spcBef>
              <a:spcAft>
                <a:spcPts val="0"/>
              </a:spcAft>
              <a:buSzPts val="1400"/>
              <a:buNone/>
            </a:pPr>
            <a:endParaRPr sz="1400">
              <a:solidFill>
                <a:srgbClr val="000043"/>
              </a:solidFill>
              <a:latin typeface="Arial"/>
              <a:ea typeface="Arial"/>
              <a:cs typeface="Arial"/>
              <a:sym typeface="Arial"/>
            </a:endParaRPr>
          </a:p>
          <a:p>
            <a:pPr marL="285750" lvl="0" indent="-285750" algn="l" rtl="0">
              <a:lnSpc>
                <a:spcPct val="150000"/>
              </a:lnSpc>
              <a:spcBef>
                <a:spcPts val="0"/>
              </a:spcBef>
              <a:spcAft>
                <a:spcPts val="0"/>
              </a:spcAft>
              <a:buSzPts val="1400"/>
              <a:buChar char="●"/>
            </a:pPr>
            <a:r>
              <a:rPr lang="en-US" sz="1400">
                <a:solidFill>
                  <a:srgbClr val="000043"/>
                </a:solidFill>
                <a:latin typeface="Arial"/>
                <a:ea typeface="Arial"/>
                <a:cs typeface="Arial"/>
                <a:sym typeface="Arial"/>
              </a:rPr>
              <a:t>It involves the application of telecommunication tools, such as video conferencing and secure messaging, to deliver genetic services to individuals who are geographically distant from genetic professionals or specialized genetics centers. </a:t>
            </a:r>
            <a:endParaRPr sz="1400">
              <a:solidFill>
                <a:srgbClr val="000043"/>
              </a:solidFill>
              <a:latin typeface="Arial"/>
              <a:ea typeface="Arial"/>
              <a:cs typeface="Arial"/>
              <a:sym typeface="Arial"/>
            </a:endParaRPr>
          </a:p>
        </p:txBody>
      </p:sp>
      <p:sp>
        <p:nvSpPr>
          <p:cNvPr id="97" name="Google Shape;97;g218be932dcc_0_63"/>
          <p:cNvSpPr txBox="1">
            <a:spLocks noGrp="1"/>
          </p:cNvSpPr>
          <p:nvPr>
            <p:ph type="title"/>
          </p:nvPr>
        </p:nvSpPr>
        <p:spPr>
          <a:xfrm>
            <a:off x="713225" y="384048"/>
            <a:ext cx="77175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dirty="0" err="1">
                <a:latin typeface="Arial"/>
                <a:ea typeface="Arial"/>
                <a:cs typeface="Arial"/>
                <a:sym typeface="Arial"/>
              </a:rPr>
              <a:t>Telegenetics</a:t>
            </a:r>
            <a:endParaRPr sz="3000" dirty="0">
              <a:latin typeface="Arial"/>
              <a:ea typeface="Arial"/>
              <a:cs typeface="Arial"/>
              <a:sym typeface="Arial"/>
            </a:endParaRPr>
          </a:p>
        </p:txBody>
      </p:sp>
      <p:pic>
        <p:nvPicPr>
          <p:cNvPr id="98" name="Google Shape;98;g218be932dcc_0_63" descr="Εικόνα που περιέχει λογότυπο&#10;&#10;Περιγραφή που δημιουργήθηκε αυτόματα"/>
          <p:cNvPicPr preferRelativeResize="0"/>
          <p:nvPr/>
        </p:nvPicPr>
        <p:blipFill rotWithShape="1">
          <a:blip r:embed="rId5">
            <a:alphaModFix/>
          </a:blip>
          <a:srcRect/>
          <a:stretch/>
        </p:blipFill>
        <p:spPr>
          <a:xfrm>
            <a:off x="6430537" y="4352893"/>
            <a:ext cx="2601408" cy="649180"/>
          </a:xfrm>
          <a:prstGeom prst="rect">
            <a:avLst/>
          </a:prstGeom>
          <a:noFill/>
          <a:ln>
            <a:noFill/>
          </a:ln>
        </p:spPr>
      </p:pic>
      <p:sp>
        <p:nvSpPr>
          <p:cNvPr id="99" name="Google Shape;99;g218be932dcc_0_63"/>
          <p:cNvSpPr txBox="1"/>
          <p:nvPr/>
        </p:nvSpPr>
        <p:spPr>
          <a:xfrm>
            <a:off x="-286869" y="4805880"/>
            <a:ext cx="7717500" cy="392385"/>
          </a:xfrm>
          <a:prstGeom prst="rect">
            <a:avLst/>
          </a:prstGeom>
          <a:noFill/>
          <a:ln>
            <a:noFill/>
          </a:ln>
        </p:spPr>
        <p:txBody>
          <a:bodyPr spcFirstLastPara="1" wrap="square" lIns="91425" tIns="91425" rIns="91425" bIns="91425" anchor="t" anchorCtr="0">
            <a:spAutoFit/>
          </a:bodyPr>
          <a:lstStyle/>
          <a:p>
            <a:pPr marL="457200" lvl="0" indent="0" algn="l" rtl="0">
              <a:lnSpc>
                <a:spcPct val="150000"/>
              </a:lnSpc>
              <a:spcBef>
                <a:spcPts val="0"/>
              </a:spcBef>
              <a:spcAft>
                <a:spcPts val="0"/>
              </a:spcAft>
              <a:buNone/>
            </a:pPr>
            <a:r>
              <a:rPr lang="en-US" sz="900" dirty="0" err="1">
                <a:solidFill>
                  <a:schemeClr val="bg1"/>
                </a:solidFill>
              </a:rPr>
              <a:t>Biesecker</a:t>
            </a:r>
            <a:r>
              <a:rPr lang="en-US" sz="900" dirty="0">
                <a:solidFill>
                  <a:schemeClr val="bg1"/>
                </a:solidFill>
              </a:rPr>
              <a:t> et al., 2017; American Telemedicine Association, 2021; </a:t>
            </a:r>
            <a:r>
              <a:rPr lang="en-US" sz="900" dirty="0" err="1">
                <a:solidFill>
                  <a:schemeClr val="bg1"/>
                </a:solidFill>
              </a:rPr>
              <a:t>Bashshur</a:t>
            </a:r>
            <a:r>
              <a:rPr lang="en-US" sz="900" dirty="0">
                <a:solidFill>
                  <a:schemeClr val="bg1"/>
                </a:solidFill>
              </a:rPr>
              <a:t> et al., 2007</a:t>
            </a:r>
            <a:endParaRPr sz="9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3"/>
          <p:cNvSpPr txBox="1"/>
          <p:nvPr/>
        </p:nvSpPr>
        <p:spPr>
          <a:xfrm>
            <a:off x="4886650" y="2411275"/>
            <a:ext cx="4356600" cy="12618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3000" b="1" dirty="0">
                <a:solidFill>
                  <a:schemeClr val="accent1"/>
                </a:solidFill>
              </a:rPr>
              <a:t>CHAPTER</a:t>
            </a:r>
            <a:endParaRPr sz="3000" b="1" dirty="0">
              <a:solidFill>
                <a:schemeClr val="accent1"/>
              </a:solidFill>
            </a:endParaRPr>
          </a:p>
          <a:p>
            <a:pPr marL="0" marR="0" lvl="0" indent="0" algn="l" rtl="0">
              <a:lnSpc>
                <a:spcPct val="100000"/>
              </a:lnSpc>
              <a:spcBef>
                <a:spcPts val="0"/>
              </a:spcBef>
              <a:spcAft>
                <a:spcPts val="0"/>
              </a:spcAft>
              <a:buClr>
                <a:srgbClr val="000000"/>
              </a:buClr>
              <a:buSzPts val="3000"/>
              <a:buFont typeface="Arial"/>
              <a:buNone/>
            </a:pPr>
            <a:r>
              <a:rPr lang="en-US" sz="2000" b="1" i="1" u="none" strike="noStrike" cap="none" dirty="0">
                <a:solidFill>
                  <a:schemeClr val="accent1"/>
                </a:solidFill>
              </a:rPr>
              <a:t>Obstacles in accessing Genetic Counseling</a:t>
            </a:r>
          </a:p>
        </p:txBody>
      </p:sp>
      <p:pic>
        <p:nvPicPr>
          <p:cNvPr id="81" name="Google Shape;81;p3" descr="Εικόνα που περιέχει λογότυπο&#10;&#10;Περιγραφή που δημιουργήθηκε αυτόματα"/>
          <p:cNvPicPr preferRelativeResize="0"/>
          <p:nvPr/>
        </p:nvPicPr>
        <p:blipFill rotWithShape="1">
          <a:blip r:embed="rId3">
            <a:alphaModFix/>
          </a:blip>
          <a:srcRect/>
          <a:stretch/>
        </p:blipFill>
        <p:spPr>
          <a:xfrm>
            <a:off x="6445677" y="4434862"/>
            <a:ext cx="2601407" cy="649180"/>
          </a:xfrm>
          <a:prstGeom prst="rect">
            <a:avLst/>
          </a:prstGeom>
          <a:noFill/>
          <a:ln>
            <a:noFill/>
          </a:ln>
        </p:spPr>
      </p:pic>
      <p:graphicFrame>
        <p:nvGraphicFramePr>
          <p:cNvPr id="3" name="Diagram 2">
            <a:extLst>
              <a:ext uri="{FF2B5EF4-FFF2-40B4-BE49-F238E27FC236}">
                <a16:creationId xmlns:a16="http://schemas.microsoft.com/office/drawing/2014/main" id="{44A3E38D-4E45-6601-79F7-82A407BF5558}"/>
              </a:ext>
            </a:extLst>
          </p:cNvPr>
          <p:cNvGraphicFramePr/>
          <p:nvPr>
            <p:extLst>
              <p:ext uri="{D42A27DB-BD31-4B8C-83A1-F6EECF244321}">
                <p14:modId xmlns:p14="http://schemas.microsoft.com/office/powerpoint/2010/main" val="3844801797"/>
              </p:ext>
            </p:extLst>
          </p:nvPr>
        </p:nvGraphicFramePr>
        <p:xfrm>
          <a:off x="-1355585" y="974310"/>
          <a:ext cx="6096000" cy="3601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280;g218be932dcc_0_79">
            <a:extLst>
              <a:ext uri="{FF2B5EF4-FFF2-40B4-BE49-F238E27FC236}">
                <a16:creationId xmlns:a16="http://schemas.microsoft.com/office/drawing/2014/main" id="{847F9126-C076-DB93-DBDF-1E1BFFCD81D0}"/>
              </a:ext>
            </a:extLst>
          </p:cNvPr>
          <p:cNvSpPr txBox="1"/>
          <p:nvPr/>
        </p:nvSpPr>
        <p:spPr>
          <a:xfrm>
            <a:off x="3618600" y="2135525"/>
            <a:ext cx="1906800" cy="240062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US" sz="14400" b="1" i="0" u="none" strike="noStrike" cap="none" dirty="0">
                <a:solidFill>
                  <a:srgbClr val="B7B7B7"/>
                </a:solidFill>
                <a:latin typeface="Calibri"/>
                <a:ea typeface="Calibri"/>
                <a:cs typeface="Calibri"/>
                <a:sym typeface="Calibri"/>
              </a:rPr>
              <a:t>2</a:t>
            </a:r>
            <a:endParaRPr sz="12000" b="1" i="0" u="none" strike="noStrike" cap="none" dirty="0">
              <a:solidFill>
                <a:srgbClr val="B7B7B7"/>
              </a:solidFill>
              <a:latin typeface="Calibri"/>
              <a:ea typeface="Calibri"/>
              <a:cs typeface="Calibri"/>
              <a:sym typeface="Calibri"/>
            </a:endParaRPr>
          </a:p>
        </p:txBody>
      </p:sp>
    </p:spTree>
    <p:extLst>
      <p:ext uri="{BB962C8B-B14F-4D97-AF65-F5344CB8AC3E}">
        <p14:creationId xmlns:p14="http://schemas.microsoft.com/office/powerpoint/2010/main" val="37799501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2" name="Afbeelding 1">
            <a:extLst>
              <a:ext uri="{FF2B5EF4-FFF2-40B4-BE49-F238E27FC236}">
                <a16:creationId xmlns:a16="http://schemas.microsoft.com/office/drawing/2014/main" id="{7CA3802C-C561-0414-E914-1D036F7100FE}"/>
              </a:ext>
            </a:extLst>
          </p:cNvPr>
          <p:cNvPicPr>
            <a:picLocks noChangeAspect="1"/>
          </p:cNvPicPr>
          <p:nvPr/>
        </p:nvPicPr>
        <p:blipFill>
          <a:blip r:embed="rId3"/>
          <a:stretch>
            <a:fillRect/>
          </a:stretch>
        </p:blipFill>
        <p:spPr>
          <a:xfrm>
            <a:off x="0" y="4856327"/>
            <a:ext cx="9144000" cy="306970"/>
          </a:xfrm>
          <a:prstGeom prst="rect">
            <a:avLst/>
          </a:prstGeom>
        </p:spPr>
      </p:pic>
      <p:pic>
        <p:nvPicPr>
          <p:cNvPr id="111" name="Google Shape;111;g218be932dcc_0_47"/>
          <p:cNvPicPr preferRelativeResize="0"/>
          <p:nvPr/>
        </p:nvPicPr>
        <p:blipFill rotWithShape="1">
          <a:blip r:embed="rId4">
            <a:alphaModFix/>
          </a:blip>
          <a:srcRect/>
          <a:stretch/>
        </p:blipFill>
        <p:spPr>
          <a:xfrm>
            <a:off x="6349225" y="1466223"/>
            <a:ext cx="2396201" cy="2581502"/>
          </a:xfrm>
          <a:prstGeom prst="rect">
            <a:avLst/>
          </a:prstGeom>
          <a:noFill/>
          <a:ln>
            <a:noFill/>
          </a:ln>
          <a:effectLst>
            <a:outerShdw blurRad="314325" dist="19050" dir="5400000" algn="bl" rotWithShape="0">
              <a:srgbClr val="000000">
                <a:alpha val="49411"/>
              </a:srgbClr>
            </a:outerShdw>
          </a:effectLst>
        </p:spPr>
      </p:pic>
      <p:sp>
        <p:nvSpPr>
          <p:cNvPr id="112" name="Google Shape;112;g218be932dcc_0_47"/>
          <p:cNvSpPr txBox="1">
            <a:spLocks noGrp="1"/>
          </p:cNvSpPr>
          <p:nvPr>
            <p:ph type="body" idx="1"/>
          </p:nvPr>
        </p:nvSpPr>
        <p:spPr>
          <a:xfrm>
            <a:off x="471675" y="1076275"/>
            <a:ext cx="55155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300" dirty="0">
                <a:solidFill>
                  <a:schemeClr val="dk1"/>
                </a:solidFill>
                <a:latin typeface="Arial"/>
                <a:ea typeface="Arial"/>
                <a:cs typeface="Arial"/>
                <a:sym typeface="Arial"/>
              </a:rPr>
              <a:t>Accessing GC can be challenging due to several obstacles. </a:t>
            </a:r>
            <a:endParaRPr sz="1300"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endParaRPr sz="1300" b="1" dirty="0">
              <a:solidFill>
                <a:schemeClr val="dk1"/>
              </a:solidFill>
              <a:latin typeface="Arial"/>
              <a:ea typeface="Arial"/>
              <a:cs typeface="Arial"/>
              <a:sym typeface="Arial"/>
            </a:endParaRPr>
          </a:p>
          <a:p>
            <a:pPr marL="488950" indent="-342900">
              <a:buSzPts val="1300"/>
              <a:buFont typeface="+mj-lt"/>
              <a:buAutoNum type="arabicPeriod"/>
            </a:pPr>
            <a:r>
              <a:rPr lang="en-US" sz="1300" b="1" i="0" dirty="0">
                <a:solidFill>
                  <a:schemeClr val="dk1"/>
                </a:solidFill>
                <a:latin typeface="Arial"/>
                <a:ea typeface="Arial"/>
                <a:cs typeface="Arial"/>
                <a:sym typeface="Arial"/>
              </a:rPr>
              <a:t>Geographical Barriers: </a:t>
            </a:r>
            <a:r>
              <a:rPr lang="en-US" sz="1300" b="0" i="0" dirty="0">
                <a:solidFill>
                  <a:schemeClr val="dk1"/>
                </a:solidFill>
                <a:latin typeface="Arial"/>
                <a:ea typeface="Arial"/>
                <a:cs typeface="Arial"/>
                <a:sym typeface="Arial"/>
              </a:rPr>
              <a:t>People living in remote or rural areas may face difficulties in accessing  GC services due to limited availability of genetic counselors or specialized genetics centers in their vicinity. Geographic distance can create barriers to in-person consultations.</a:t>
            </a:r>
            <a:r>
              <a:rPr lang="en-US" dirty="0"/>
              <a:t> </a:t>
            </a:r>
            <a:endParaRPr sz="1300" b="0" i="0" dirty="0">
              <a:solidFill>
                <a:schemeClr val="dk1"/>
              </a:solidFill>
              <a:latin typeface="Arial"/>
              <a:ea typeface="Arial"/>
              <a:cs typeface="Arial"/>
              <a:sym typeface="Arial"/>
            </a:endParaRPr>
          </a:p>
          <a:p>
            <a:pPr marL="800100" indent="-342900">
              <a:buFont typeface="+mj-lt"/>
              <a:buAutoNum type="arabicPeriod"/>
            </a:pPr>
            <a:endParaRPr sz="1300" dirty="0">
              <a:solidFill>
                <a:schemeClr val="dk1"/>
              </a:solidFill>
              <a:latin typeface="Arial"/>
              <a:ea typeface="Arial"/>
              <a:cs typeface="Arial"/>
              <a:sym typeface="Arial"/>
            </a:endParaRPr>
          </a:p>
          <a:p>
            <a:pPr marL="488950" indent="-342900">
              <a:buSzPts val="1300"/>
              <a:buFont typeface="+mj-lt"/>
              <a:buAutoNum type="arabicPeriod"/>
            </a:pPr>
            <a:r>
              <a:rPr lang="en-US" sz="1300" b="1" i="0" dirty="0">
                <a:solidFill>
                  <a:schemeClr val="dk1"/>
                </a:solidFill>
                <a:latin typeface="Arial"/>
                <a:ea typeface="Arial"/>
                <a:cs typeface="Arial"/>
                <a:sym typeface="Arial"/>
              </a:rPr>
              <a:t>Limited Healthcare Infrastructure: </a:t>
            </a:r>
            <a:r>
              <a:rPr lang="en-US" sz="1300" b="0" i="0" dirty="0">
                <a:solidFill>
                  <a:schemeClr val="dk1"/>
                </a:solidFill>
                <a:latin typeface="Arial"/>
                <a:ea typeface="Arial"/>
                <a:cs typeface="Arial"/>
                <a:sym typeface="Arial"/>
              </a:rPr>
              <a:t>In regions with limited healthcare infrastructure, including genetic services, individuals may face challenges in accessing </a:t>
            </a:r>
            <a:r>
              <a:rPr lang="en-US" sz="1300" dirty="0">
                <a:solidFill>
                  <a:schemeClr val="dk1"/>
                </a:solidFill>
                <a:latin typeface="Arial"/>
                <a:ea typeface="Arial"/>
                <a:cs typeface="Arial"/>
                <a:sym typeface="Arial"/>
              </a:rPr>
              <a:t>GC</a:t>
            </a:r>
            <a:r>
              <a:rPr lang="en-US" sz="1300" b="0" i="0" dirty="0">
                <a:solidFill>
                  <a:schemeClr val="dk1"/>
                </a:solidFill>
                <a:latin typeface="Arial"/>
                <a:ea typeface="Arial"/>
                <a:cs typeface="Arial"/>
                <a:sym typeface="Arial"/>
              </a:rPr>
              <a:t>. This could be due to a lack of genetic professionals, inadequate funding, or limited resources for genetic testing </a:t>
            </a:r>
            <a:endParaRPr sz="1300" dirty="0">
              <a:solidFill>
                <a:schemeClr val="dk1"/>
              </a:solidFill>
              <a:latin typeface="Arial"/>
              <a:ea typeface="Arial"/>
              <a:cs typeface="Arial"/>
              <a:sym typeface="Arial"/>
            </a:endParaRPr>
          </a:p>
          <a:p>
            <a:pPr marL="800100" indent="-342900">
              <a:buFont typeface="+mj-lt"/>
              <a:buAutoNum type="arabicPeriod"/>
            </a:pPr>
            <a:endParaRPr sz="1300" dirty="0">
              <a:solidFill>
                <a:schemeClr val="dk1"/>
              </a:solidFill>
              <a:latin typeface="Arial"/>
              <a:ea typeface="Arial"/>
              <a:cs typeface="Arial"/>
              <a:sym typeface="Arial"/>
            </a:endParaRPr>
          </a:p>
          <a:p>
            <a:pPr marL="488950" indent="-342900">
              <a:buSzPts val="1300"/>
              <a:buFont typeface="+mj-lt"/>
              <a:buAutoNum type="arabicPeriod"/>
            </a:pPr>
            <a:r>
              <a:rPr lang="en-US" sz="1300" b="1" i="0" dirty="0">
                <a:solidFill>
                  <a:schemeClr val="dk1"/>
                </a:solidFill>
                <a:latin typeface="Arial"/>
                <a:ea typeface="Arial"/>
                <a:cs typeface="Arial"/>
                <a:sym typeface="Arial"/>
              </a:rPr>
              <a:t>Financial Constraints: </a:t>
            </a:r>
            <a:r>
              <a:rPr lang="en-US" sz="1300" b="0" i="0" dirty="0">
                <a:solidFill>
                  <a:schemeClr val="dk1"/>
                </a:solidFill>
                <a:latin typeface="Arial"/>
                <a:ea typeface="Arial"/>
                <a:cs typeface="Arial"/>
                <a:sym typeface="Arial"/>
              </a:rPr>
              <a:t>G</a:t>
            </a:r>
            <a:r>
              <a:rPr lang="en-US" sz="1300" dirty="0">
                <a:solidFill>
                  <a:schemeClr val="dk1"/>
                </a:solidFill>
                <a:latin typeface="Arial"/>
                <a:ea typeface="Arial"/>
                <a:cs typeface="Arial"/>
                <a:sym typeface="Arial"/>
              </a:rPr>
              <a:t>C </a:t>
            </a:r>
            <a:r>
              <a:rPr lang="en-US" sz="1300" b="0" i="0" dirty="0">
                <a:solidFill>
                  <a:schemeClr val="dk1"/>
                </a:solidFill>
                <a:latin typeface="Arial"/>
                <a:ea typeface="Arial"/>
                <a:cs typeface="Arial"/>
                <a:sym typeface="Arial"/>
              </a:rPr>
              <a:t>and testing can be costly, and insurance coverage may vary. Some individuals may face financial barriers in accessing </a:t>
            </a:r>
            <a:r>
              <a:rPr lang="en-US" sz="1300" dirty="0">
                <a:solidFill>
                  <a:schemeClr val="dk1"/>
                </a:solidFill>
                <a:latin typeface="Arial"/>
                <a:ea typeface="Arial"/>
                <a:cs typeface="Arial"/>
                <a:sym typeface="Arial"/>
              </a:rPr>
              <a:t>GC</a:t>
            </a:r>
            <a:r>
              <a:rPr lang="en-US" sz="1300" b="0" i="0" dirty="0">
                <a:solidFill>
                  <a:schemeClr val="dk1"/>
                </a:solidFill>
                <a:latin typeface="Arial"/>
                <a:ea typeface="Arial"/>
                <a:cs typeface="Arial"/>
                <a:sym typeface="Arial"/>
              </a:rPr>
              <a:t> services, particularly if they are not adequately covered by health insurance.</a:t>
            </a:r>
            <a:r>
              <a:rPr lang="en-US" dirty="0"/>
              <a:t> </a:t>
            </a:r>
            <a:endParaRPr sz="1300" dirty="0">
              <a:solidFill>
                <a:schemeClr val="dk1"/>
              </a:solidFill>
              <a:latin typeface="Arial"/>
              <a:ea typeface="Arial"/>
              <a:cs typeface="Arial"/>
              <a:sym typeface="Arial"/>
            </a:endParaRPr>
          </a:p>
        </p:txBody>
      </p:sp>
      <p:sp>
        <p:nvSpPr>
          <p:cNvPr id="113" name="Google Shape;113;g218be932dcc_0_47"/>
          <p:cNvSpPr txBox="1">
            <a:spLocks noGrp="1"/>
          </p:cNvSpPr>
          <p:nvPr>
            <p:ph type="title"/>
          </p:nvPr>
        </p:nvSpPr>
        <p:spPr>
          <a:xfrm>
            <a:off x="713225" y="384048"/>
            <a:ext cx="77175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a:latin typeface="Arial"/>
                <a:ea typeface="Arial"/>
                <a:cs typeface="Arial"/>
                <a:sym typeface="Arial"/>
              </a:rPr>
              <a:t>Obstacles in accessing Genetic Counseling</a:t>
            </a:r>
            <a:endParaRPr>
              <a:latin typeface="Arial"/>
              <a:ea typeface="Arial"/>
              <a:cs typeface="Arial"/>
              <a:sym typeface="Arial"/>
            </a:endParaRPr>
          </a:p>
        </p:txBody>
      </p:sp>
      <p:pic>
        <p:nvPicPr>
          <p:cNvPr id="114" name="Google Shape;114;g218be932dcc_0_47" descr="Εικόνα που περιέχει λογότυπο&#10;&#10;Περιγραφή που δημιουργήθηκε αυτόματα"/>
          <p:cNvPicPr preferRelativeResize="0"/>
          <p:nvPr/>
        </p:nvPicPr>
        <p:blipFill rotWithShape="1">
          <a:blip r:embed="rId5">
            <a:alphaModFix/>
          </a:blip>
          <a:srcRect/>
          <a:stretch/>
        </p:blipFill>
        <p:spPr>
          <a:xfrm>
            <a:off x="6430537" y="4352893"/>
            <a:ext cx="2601408" cy="649180"/>
          </a:xfrm>
          <a:prstGeom prst="rect">
            <a:avLst/>
          </a:prstGeom>
          <a:noFill/>
          <a:ln>
            <a:noFill/>
          </a:ln>
        </p:spPr>
      </p:pic>
      <p:sp>
        <p:nvSpPr>
          <p:cNvPr id="115" name="Google Shape;115;g218be932dcc_0_47"/>
          <p:cNvSpPr txBox="1"/>
          <p:nvPr/>
        </p:nvSpPr>
        <p:spPr>
          <a:xfrm>
            <a:off x="112055" y="4856327"/>
            <a:ext cx="48201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dirty="0" err="1">
                <a:solidFill>
                  <a:schemeClr val="bg1"/>
                </a:solidFill>
              </a:rPr>
              <a:t>Biesecker</a:t>
            </a:r>
            <a:r>
              <a:rPr lang="en-US" sz="900" dirty="0">
                <a:solidFill>
                  <a:schemeClr val="bg1"/>
                </a:solidFill>
              </a:rPr>
              <a:t> et al., 2017; Grosse et al., 2010; Hampel et al., 2015</a:t>
            </a:r>
            <a:endParaRPr sz="9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2" name="Afbeelding 1">
            <a:extLst>
              <a:ext uri="{FF2B5EF4-FFF2-40B4-BE49-F238E27FC236}">
                <a16:creationId xmlns:a16="http://schemas.microsoft.com/office/drawing/2014/main" id="{BC69F65B-6D08-4124-5363-4A7A47CB9879}"/>
              </a:ext>
            </a:extLst>
          </p:cNvPr>
          <p:cNvPicPr>
            <a:picLocks noChangeAspect="1"/>
          </p:cNvPicPr>
          <p:nvPr/>
        </p:nvPicPr>
        <p:blipFill>
          <a:blip r:embed="rId3"/>
          <a:stretch>
            <a:fillRect/>
          </a:stretch>
        </p:blipFill>
        <p:spPr>
          <a:xfrm>
            <a:off x="0" y="4856327"/>
            <a:ext cx="9144000" cy="306970"/>
          </a:xfrm>
          <a:prstGeom prst="rect">
            <a:avLst/>
          </a:prstGeom>
        </p:spPr>
      </p:pic>
      <p:pic>
        <p:nvPicPr>
          <p:cNvPr id="120" name="Google Shape;120;p6"/>
          <p:cNvPicPr preferRelativeResize="0"/>
          <p:nvPr/>
        </p:nvPicPr>
        <p:blipFill rotWithShape="1">
          <a:blip r:embed="rId4">
            <a:alphaModFix/>
          </a:blip>
          <a:srcRect/>
          <a:stretch/>
        </p:blipFill>
        <p:spPr>
          <a:xfrm>
            <a:off x="6349225" y="1466223"/>
            <a:ext cx="2396201" cy="2581502"/>
          </a:xfrm>
          <a:prstGeom prst="rect">
            <a:avLst/>
          </a:prstGeom>
          <a:noFill/>
          <a:ln>
            <a:noFill/>
          </a:ln>
          <a:effectLst>
            <a:outerShdw blurRad="314325" dist="19050" dir="5400000" algn="bl" rotWithShape="0">
              <a:srgbClr val="000000">
                <a:alpha val="49411"/>
              </a:srgbClr>
            </a:outerShdw>
          </a:effectLst>
        </p:spPr>
      </p:pic>
      <p:sp>
        <p:nvSpPr>
          <p:cNvPr id="121" name="Google Shape;121;p6"/>
          <p:cNvSpPr txBox="1">
            <a:spLocks noGrp="1"/>
          </p:cNvSpPr>
          <p:nvPr>
            <p:ph type="body" idx="1"/>
          </p:nvPr>
        </p:nvSpPr>
        <p:spPr>
          <a:xfrm>
            <a:off x="713225" y="1076275"/>
            <a:ext cx="5318100" cy="3648600"/>
          </a:xfrm>
          <a:prstGeom prst="rect">
            <a:avLst/>
          </a:prstGeom>
          <a:noFill/>
          <a:ln>
            <a:noFill/>
          </a:ln>
        </p:spPr>
        <p:txBody>
          <a:bodyPr spcFirstLastPara="1" wrap="square" lIns="91425" tIns="91425" rIns="91425" bIns="91425" anchor="t" anchorCtr="0">
            <a:noAutofit/>
          </a:bodyPr>
          <a:lstStyle/>
          <a:p>
            <a:pPr marL="228600" lvl="0" indent="-222250" algn="l" rtl="0">
              <a:lnSpc>
                <a:spcPct val="100000"/>
              </a:lnSpc>
              <a:spcBef>
                <a:spcPts val="0"/>
              </a:spcBef>
              <a:spcAft>
                <a:spcPts val="0"/>
              </a:spcAft>
              <a:buSzPts val="1300"/>
              <a:buFont typeface="Arial"/>
              <a:buAutoNum type="arabicPeriod" startAt="4"/>
            </a:pPr>
            <a:r>
              <a:rPr lang="en-US" sz="1300" b="1" dirty="0">
                <a:solidFill>
                  <a:schemeClr val="dk1"/>
                </a:solidFill>
                <a:latin typeface="Arial"/>
                <a:ea typeface="Arial"/>
                <a:cs typeface="Arial"/>
                <a:sym typeface="Arial"/>
              </a:rPr>
              <a:t>Lack of Awareness: </a:t>
            </a:r>
            <a:r>
              <a:rPr lang="en-US" sz="1300" dirty="0">
                <a:solidFill>
                  <a:schemeClr val="dk1"/>
                </a:solidFill>
                <a:latin typeface="Arial"/>
                <a:ea typeface="Arial"/>
                <a:cs typeface="Arial"/>
                <a:sym typeface="Arial"/>
              </a:rPr>
              <a:t>Many people may be unaware of the availability and importance of GC services. Lack of awareness can lead to underutilization of these services, even when they are accessible. This obstacle can be addressed through education and public awareness campaigns.</a:t>
            </a:r>
            <a:r>
              <a:rPr lang="en-US" dirty="0"/>
              <a:t> </a:t>
            </a:r>
            <a:endParaRPr sz="1300" dirty="0"/>
          </a:p>
          <a:p>
            <a:pPr marL="228600" lvl="0" indent="-139700" algn="l" rtl="0">
              <a:lnSpc>
                <a:spcPct val="100000"/>
              </a:lnSpc>
              <a:spcBef>
                <a:spcPts val="0"/>
              </a:spcBef>
              <a:spcAft>
                <a:spcPts val="0"/>
              </a:spcAft>
              <a:buSzPts val="1400"/>
              <a:buFont typeface="Arial"/>
              <a:buNone/>
            </a:pPr>
            <a:endParaRPr sz="1300" dirty="0">
              <a:solidFill>
                <a:schemeClr val="dk1"/>
              </a:solidFill>
              <a:latin typeface="Arial"/>
              <a:ea typeface="Arial"/>
              <a:cs typeface="Arial"/>
              <a:sym typeface="Arial"/>
            </a:endParaRPr>
          </a:p>
          <a:p>
            <a:pPr marL="263525" lvl="0" indent="-257175" algn="l" rtl="0">
              <a:lnSpc>
                <a:spcPct val="100000"/>
              </a:lnSpc>
              <a:spcBef>
                <a:spcPts val="0"/>
              </a:spcBef>
              <a:spcAft>
                <a:spcPts val="0"/>
              </a:spcAft>
              <a:buSzPts val="1300"/>
              <a:buFont typeface="+mj-lt"/>
              <a:buAutoNum type="arabicPeriod" startAt="5"/>
            </a:pPr>
            <a:r>
              <a:rPr lang="en-US" sz="1300" b="1" dirty="0">
                <a:solidFill>
                  <a:schemeClr val="dk1"/>
                </a:solidFill>
                <a:latin typeface="Arial"/>
                <a:ea typeface="Arial"/>
                <a:cs typeface="Arial"/>
                <a:sym typeface="Arial"/>
              </a:rPr>
              <a:t>Cultural and Language Barriers: </a:t>
            </a:r>
            <a:r>
              <a:rPr lang="en-US" sz="1300" dirty="0">
                <a:solidFill>
                  <a:schemeClr val="dk1"/>
                </a:solidFill>
                <a:latin typeface="Arial"/>
                <a:ea typeface="Arial"/>
                <a:cs typeface="Arial"/>
                <a:sym typeface="Arial"/>
              </a:rPr>
              <a:t>Language and cultural differences can create obstacles in accessing GC. Language barriers may hinder effective communication, while cultural factors may influence individuals' willingness to seek GC or their perception of genetic risk </a:t>
            </a:r>
            <a:endParaRPr sz="1300" dirty="0"/>
          </a:p>
          <a:p>
            <a:pPr marL="228600" lvl="0" indent="-139700" algn="l" rtl="0">
              <a:lnSpc>
                <a:spcPct val="100000"/>
              </a:lnSpc>
              <a:spcBef>
                <a:spcPts val="0"/>
              </a:spcBef>
              <a:spcAft>
                <a:spcPts val="0"/>
              </a:spcAft>
              <a:buSzPts val="1400"/>
              <a:buFont typeface="Arial"/>
              <a:buNone/>
            </a:pPr>
            <a:endParaRPr sz="1300" dirty="0">
              <a:solidFill>
                <a:schemeClr val="dk1"/>
              </a:solidFill>
              <a:latin typeface="Arial"/>
              <a:ea typeface="Arial"/>
              <a:cs typeface="Arial"/>
              <a:sym typeface="Arial"/>
            </a:endParaRPr>
          </a:p>
          <a:p>
            <a:pPr marL="263525" lvl="0" indent="-263525" algn="l" rtl="0">
              <a:lnSpc>
                <a:spcPct val="100000"/>
              </a:lnSpc>
              <a:spcBef>
                <a:spcPts val="0"/>
              </a:spcBef>
              <a:spcAft>
                <a:spcPts val="0"/>
              </a:spcAft>
              <a:buSzPts val="1300"/>
              <a:buFont typeface="+mj-lt"/>
              <a:buAutoNum type="arabicPeriod" startAt="6"/>
            </a:pPr>
            <a:r>
              <a:rPr lang="en-US" sz="1300" b="1" dirty="0">
                <a:solidFill>
                  <a:schemeClr val="dk1"/>
                </a:solidFill>
                <a:latin typeface="Arial"/>
                <a:ea typeface="Arial"/>
                <a:cs typeface="Arial"/>
                <a:sym typeface="Arial"/>
              </a:rPr>
              <a:t>Limited Availability of Genetic Counselors: </a:t>
            </a:r>
            <a:r>
              <a:rPr lang="en-US" sz="1300" dirty="0">
                <a:solidFill>
                  <a:schemeClr val="dk1"/>
                </a:solidFill>
                <a:latin typeface="Arial"/>
                <a:ea typeface="Arial"/>
                <a:cs typeface="Arial"/>
                <a:sym typeface="Arial"/>
              </a:rPr>
              <a:t>The number of certified genetic counselors is limited, leading to a shortage of available professionals. This shortage can result in long waiting times and delays in accessing genetic counseling services </a:t>
            </a:r>
            <a:endParaRPr sz="1300" dirty="0">
              <a:solidFill>
                <a:schemeClr val="dk1"/>
              </a:solidFill>
              <a:latin typeface="Arial"/>
              <a:ea typeface="Arial"/>
              <a:cs typeface="Arial"/>
              <a:sym typeface="Arial"/>
            </a:endParaRPr>
          </a:p>
        </p:txBody>
      </p:sp>
      <p:sp>
        <p:nvSpPr>
          <p:cNvPr id="122" name="Google Shape;122;p6"/>
          <p:cNvSpPr txBox="1">
            <a:spLocks noGrp="1"/>
          </p:cNvSpPr>
          <p:nvPr>
            <p:ph type="title"/>
          </p:nvPr>
        </p:nvSpPr>
        <p:spPr>
          <a:xfrm>
            <a:off x="713225" y="384048"/>
            <a:ext cx="77175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a:latin typeface="Arial"/>
                <a:ea typeface="Arial"/>
                <a:cs typeface="Arial"/>
                <a:sym typeface="Arial"/>
              </a:rPr>
              <a:t>Obstacles in accessing Genetic Counseling</a:t>
            </a:r>
            <a:endParaRPr dirty="0">
              <a:latin typeface="Arial"/>
              <a:ea typeface="Arial"/>
              <a:cs typeface="Arial"/>
              <a:sym typeface="Arial"/>
            </a:endParaRPr>
          </a:p>
        </p:txBody>
      </p:sp>
      <p:pic>
        <p:nvPicPr>
          <p:cNvPr id="123" name="Google Shape;123;p6" descr="Εικόνα που περιέχει λογότυπο&#10;&#10;Περιγραφή που δημιουργήθηκε αυτόματα"/>
          <p:cNvPicPr preferRelativeResize="0"/>
          <p:nvPr/>
        </p:nvPicPr>
        <p:blipFill rotWithShape="1">
          <a:blip r:embed="rId5">
            <a:alphaModFix/>
          </a:blip>
          <a:srcRect/>
          <a:stretch/>
        </p:blipFill>
        <p:spPr>
          <a:xfrm>
            <a:off x="6430537" y="4352893"/>
            <a:ext cx="2601408" cy="649180"/>
          </a:xfrm>
          <a:prstGeom prst="rect">
            <a:avLst/>
          </a:prstGeom>
          <a:noFill/>
          <a:ln>
            <a:noFill/>
          </a:ln>
        </p:spPr>
      </p:pic>
      <p:sp>
        <p:nvSpPr>
          <p:cNvPr id="124" name="Google Shape;124;p6"/>
          <p:cNvSpPr txBox="1"/>
          <p:nvPr/>
        </p:nvSpPr>
        <p:spPr>
          <a:xfrm>
            <a:off x="-321325" y="4701662"/>
            <a:ext cx="45612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dirty="0">
              <a:solidFill>
                <a:schemeClr val="bg1"/>
              </a:solidFill>
            </a:endParaRPr>
          </a:p>
          <a:p>
            <a:pPr marL="457200" lvl="0" indent="0" algn="l" rtl="0">
              <a:spcBef>
                <a:spcPts val="0"/>
              </a:spcBef>
              <a:spcAft>
                <a:spcPts val="0"/>
              </a:spcAft>
              <a:buNone/>
            </a:pPr>
            <a:r>
              <a:rPr lang="en-US" sz="900" dirty="0" err="1">
                <a:solidFill>
                  <a:schemeClr val="bg1"/>
                </a:solidFill>
              </a:rPr>
              <a:t>Kenen</a:t>
            </a:r>
            <a:r>
              <a:rPr lang="en-US" sz="900" dirty="0">
                <a:solidFill>
                  <a:schemeClr val="bg1"/>
                </a:solidFill>
              </a:rPr>
              <a:t> &amp; Schmidt, 2009, Cohen et al., 2009, Hampel et al., 2015 </a:t>
            </a:r>
            <a:endParaRPr sz="900" dirty="0">
              <a:solidFill>
                <a:schemeClr val="bg1"/>
              </a:solidFill>
            </a:endParaRPr>
          </a:p>
        </p:txBody>
      </p:sp>
    </p:spTree>
  </p:cSld>
  <p:clrMapOvr>
    <a:masterClrMapping/>
  </p:clrMapOvr>
</p:sld>
</file>

<file path=ppt/theme/theme1.xml><?xml version="1.0" encoding="utf-8"?>
<a:theme xmlns:a="http://schemas.openxmlformats.org/drawingml/2006/main"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2941</Words>
  <Application>Microsoft Office PowerPoint</Application>
  <PresentationFormat>Diavoorstelling (16:9)</PresentationFormat>
  <Paragraphs>187</Paragraphs>
  <Slides>34</Slides>
  <Notes>31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34</vt:i4>
      </vt:variant>
    </vt:vector>
  </HeadingPairs>
  <TitlesOfParts>
    <vt:vector size="42" baseType="lpstr">
      <vt:lpstr>Montserrat</vt:lpstr>
      <vt:lpstr>Montserrat SemiBold</vt:lpstr>
      <vt:lpstr>Calibri</vt:lpstr>
      <vt:lpstr>Fira Sans Extra Condensed Medium</vt:lpstr>
      <vt:lpstr>Didact Gothic</vt:lpstr>
      <vt:lpstr>Barlow</vt:lpstr>
      <vt:lpstr>Arial</vt:lpstr>
      <vt:lpstr>Management Consulting Toolkit by Slidesgo</vt:lpstr>
      <vt:lpstr>PowerPoint-presentatie</vt:lpstr>
      <vt:lpstr>Introduction and Learning Outcomes</vt:lpstr>
      <vt:lpstr>Table of contents</vt:lpstr>
      <vt:lpstr>PowerPoint-presentatie</vt:lpstr>
      <vt:lpstr>Telemedicine </vt:lpstr>
      <vt:lpstr>Telegenetics</vt:lpstr>
      <vt:lpstr>PowerPoint-presentatie</vt:lpstr>
      <vt:lpstr>Obstacles in accessing Genetic Counseling</vt:lpstr>
      <vt:lpstr>Obstacles in accessing Genetic Counseling</vt:lpstr>
      <vt:lpstr>Obstacles in accessing Genetic Counseling</vt:lpstr>
      <vt:lpstr>PowerPoint-presentatie</vt:lpstr>
      <vt:lpstr>The benefits of Telegenetics</vt:lpstr>
      <vt:lpstr>Biesecker et al., 2017; Cohen et al., 2009</vt:lpstr>
      <vt:lpstr>The benefits of Telegenetics</vt:lpstr>
      <vt:lpstr>PowerPoint-presentatie</vt:lpstr>
      <vt:lpstr>What to consider in remote genetic counseling service?</vt:lpstr>
      <vt:lpstr>What to consider in remote genetic counseling service?</vt:lpstr>
      <vt:lpstr>What to consider in remote genetic counseling service?</vt:lpstr>
      <vt:lpstr>PowerPoint-presentatie</vt:lpstr>
      <vt:lpstr>The environment set-up during remote genetic counseling</vt:lpstr>
      <vt:lpstr>The environment set-up during remote genetic counseling </vt:lpstr>
      <vt:lpstr>PowerPoint-presentatie</vt:lpstr>
      <vt:lpstr>How to use Telegenetic services through our system </vt:lpstr>
      <vt:lpstr>PowerPoint-presentatie</vt:lpstr>
      <vt:lpstr>Check your understanding! </vt:lpstr>
      <vt:lpstr>Check your understanding! </vt:lpstr>
      <vt:lpstr>PowerPoint-presentatie</vt:lpstr>
      <vt:lpstr>Lesson Overview – What’s next? </vt:lpstr>
      <vt:lpstr>PowerPoint-presentatie</vt:lpstr>
      <vt:lpstr>References</vt:lpstr>
      <vt:lpstr>References</vt:lpstr>
      <vt:lpstr>References</vt:lpstr>
      <vt:lpstr>Additional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MyPc</dc:creator>
  <cp:lastModifiedBy>Joke Temmerman</cp:lastModifiedBy>
  <cp:revision>1</cp:revision>
  <dcterms:modified xsi:type="dcterms:W3CDTF">2023-09-24T15:36:17Z</dcterms:modified>
</cp:coreProperties>
</file>