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65"/>
  </p:notesMasterIdLst>
  <p:sldIdLst>
    <p:sldId id="256" r:id="rId2"/>
    <p:sldId id="257" r:id="rId3"/>
    <p:sldId id="319" r:id="rId4"/>
    <p:sldId id="320" r:id="rId5"/>
    <p:sldId id="260" r:id="rId6"/>
    <p:sldId id="261" r:id="rId7"/>
    <p:sldId id="262" r:id="rId8"/>
    <p:sldId id="32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22" r:id="rId33"/>
    <p:sldId id="288" r:id="rId34"/>
    <p:sldId id="289" r:id="rId35"/>
    <p:sldId id="290" r:id="rId36"/>
    <p:sldId id="291" r:id="rId37"/>
    <p:sldId id="292" r:id="rId38"/>
    <p:sldId id="293" r:id="rId39"/>
    <p:sldId id="294" r:id="rId40"/>
    <p:sldId id="295" r:id="rId41"/>
    <p:sldId id="296" r:id="rId42"/>
    <p:sldId id="297" r:id="rId43"/>
    <p:sldId id="323" r:id="rId44"/>
    <p:sldId id="299" r:id="rId45"/>
    <p:sldId id="300" r:id="rId46"/>
    <p:sldId id="301" r:id="rId47"/>
    <p:sldId id="324" r:id="rId48"/>
    <p:sldId id="303" r:id="rId49"/>
    <p:sldId id="304" r:id="rId50"/>
    <p:sldId id="305" r:id="rId51"/>
    <p:sldId id="306" r:id="rId52"/>
    <p:sldId id="307" r:id="rId53"/>
    <p:sldId id="308" r:id="rId54"/>
    <p:sldId id="309" r:id="rId55"/>
    <p:sldId id="328" r:id="rId56"/>
    <p:sldId id="327" r:id="rId57"/>
    <p:sldId id="315" r:id="rId58"/>
    <p:sldId id="329" r:id="rId59"/>
    <p:sldId id="317" r:id="rId60"/>
    <p:sldId id="330" r:id="rId61"/>
    <p:sldId id="313" r:id="rId62"/>
    <p:sldId id="311" r:id="rId63"/>
    <p:sldId id="318" r:id="rId64"/>
  </p:sldIdLst>
  <p:sldSz cx="9144000" cy="5143500" type="screen16x9"/>
  <p:notesSz cx="6797675" cy="9926638"/>
  <p:embeddedFontLst>
    <p:embeddedFont>
      <p:font typeface="Barlow" panose="00000500000000000000" pitchFamily="2" charset="0"/>
      <p:regular r:id="rId66"/>
      <p:bold r:id="rId67"/>
      <p:italic r:id="rId68"/>
      <p:boldItalic r:id="rId69"/>
    </p:embeddedFont>
    <p:embeddedFont>
      <p:font typeface="Calibri" panose="020F0502020204030204" pitchFamily="34" charset="0"/>
      <p:regular r:id="rId70"/>
      <p:bold r:id="rId71"/>
      <p:italic r:id="rId72"/>
      <p:boldItalic r:id="rId73"/>
    </p:embeddedFont>
    <p:embeddedFont>
      <p:font typeface="Didact Gothic" panose="00000500000000000000" pitchFamily="2" charset="0"/>
      <p:regular r:id="rId74"/>
    </p:embeddedFont>
    <p:embeddedFont>
      <p:font typeface="Fira Sans Extra Condensed Medium" panose="020B0604020202020204" charset="0"/>
      <p:regular r:id="rId75"/>
      <p:bold r:id="rId76"/>
      <p:italic r:id="rId77"/>
      <p:boldItalic r:id="rId78"/>
    </p:embeddedFont>
    <p:embeddedFont>
      <p:font typeface="Montserrat" panose="00000500000000000000" pitchFamily="2" charset="0"/>
      <p:regular r:id="rId79"/>
      <p:bold r:id="rId80"/>
      <p:italic r:id="rId81"/>
      <p:boldItalic r:id="rId82"/>
    </p:embeddedFont>
    <p:embeddedFont>
      <p:font typeface="Montserrat SemiBold" panose="00000700000000000000" pitchFamily="2" charset="0"/>
      <p:regular r:id="rId83"/>
      <p:bold r:id="rId84"/>
      <p:italic r:id="rId85"/>
      <p:boldItalic r:id="rId86"/>
    </p:embeddedFont>
    <p:embeddedFont>
      <p:font typeface="Noto Sans Symbols" panose="020B0604020202020204" charset="0"/>
      <p:regular r:id="rId87"/>
      <p:bold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9" roundtripDataSignature="AMtx7mhbF5+PdHrpT+wKG2wgzfiY8bFDC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ichmann, Birgit" initials="" lastIdx="2" clrIdx="0"/>
  <p:cmAuthor id="1" name="Marina Makri"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D1D26-13F9-45CB-AB12-B0C239AB0CA4}" v="27" dt="2023-09-24T15:19:57.127"/>
  </p1510:revLst>
</p1510:revInfo>
</file>

<file path=ppt/tableStyles.xml><?xml version="1.0" encoding="utf-8"?>
<a:tblStyleLst xmlns:a="http://schemas.openxmlformats.org/drawingml/2006/main" def="{460E0186-DB89-4ECA-A65C-A57FDDCA5526}">
  <a:tblStyle styleId="{460E0186-DB89-4ECA-A65C-A57FDDCA5526}"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F0"/>
          </a:solidFill>
        </a:fill>
      </a:tcStyle>
    </a:wholeTbl>
    <a:band1H>
      <a:tcTxStyle/>
      <a:tcStyle>
        <a:tcBdr/>
        <a:fill>
          <a:solidFill>
            <a:srgbClr val="CACDE0"/>
          </a:solidFill>
        </a:fill>
      </a:tcStyle>
    </a:band1H>
    <a:band2H>
      <a:tcTxStyle/>
      <a:tcStyle>
        <a:tcBdr/>
      </a:tcStyle>
    </a:band2H>
    <a:band1V>
      <a:tcTxStyle/>
      <a:tcStyle>
        <a:tcBdr/>
        <a:fill>
          <a:solidFill>
            <a:srgbClr val="CACDE0"/>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90" y="10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font" Target="fonts/font11.fntdata"/><Relationship Id="rId84" Type="http://schemas.openxmlformats.org/officeDocument/2006/relationships/font" Target="fonts/font19.fntdata"/><Relationship Id="rId89" Type="http://customschemas.google.com/relationships/presentationmetadata" Target="metadata"/><Relationship Id="rId7" Type="http://schemas.openxmlformats.org/officeDocument/2006/relationships/slide" Target="slides/slide6.xml"/><Relationship Id="rId71" Type="http://schemas.openxmlformats.org/officeDocument/2006/relationships/font" Target="fonts/font6.fntdata"/><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font" Target="fonts/font14.fntdata"/><Relationship Id="rId87" Type="http://schemas.openxmlformats.org/officeDocument/2006/relationships/font" Target="fonts/font2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7.fntdata"/><Relationship Id="rId90" Type="http://schemas.openxmlformats.org/officeDocument/2006/relationships/commentAuthors" Target="commentAuthors.xml"/><Relationship Id="rId95"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font" Target="fonts/font20.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font" Target="fonts/font23.fntdata"/><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font" Target="fonts/font21.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ke Temmerman" userId="75c03dc2-74da-4310-87f5-d8417250a9f7" providerId="ADAL" clId="{3D98AF89-1FCD-4190-AAF1-2BA9FD4DB70D}"/>
    <pc:docChg chg="undo custSel addSld delSld modSld sldOrd">
      <pc:chgData name="Joke Temmerman" userId="75c03dc2-74da-4310-87f5-d8417250a9f7" providerId="ADAL" clId="{3D98AF89-1FCD-4190-AAF1-2BA9FD4DB70D}" dt="2023-09-21T14:23:11.691" v="1195" actId="1076"/>
      <pc:docMkLst>
        <pc:docMk/>
      </pc:docMkLst>
      <pc:sldChg chg="modSp mod">
        <pc:chgData name="Joke Temmerman" userId="75c03dc2-74da-4310-87f5-d8417250a9f7" providerId="ADAL" clId="{3D98AF89-1FCD-4190-AAF1-2BA9FD4DB70D}" dt="2023-09-21T14:23:11.691" v="1195" actId="1076"/>
        <pc:sldMkLst>
          <pc:docMk/>
          <pc:sldMk cId="0" sldId="256"/>
        </pc:sldMkLst>
        <pc:spChg chg="mod">
          <ac:chgData name="Joke Temmerman" userId="75c03dc2-74da-4310-87f5-d8417250a9f7" providerId="ADAL" clId="{3D98AF89-1FCD-4190-AAF1-2BA9FD4DB70D}" dt="2023-09-21T14:23:11.691" v="1195" actId="1076"/>
          <ac:spMkLst>
            <pc:docMk/>
            <pc:sldMk cId="0" sldId="256"/>
            <ac:spMk id="55" creationId="{00000000-0000-0000-0000-000000000000}"/>
          </ac:spMkLst>
        </pc:spChg>
      </pc:sldChg>
      <pc:sldChg chg="addSp modSp mod">
        <pc:chgData name="Joke Temmerman" userId="75c03dc2-74da-4310-87f5-d8417250a9f7" providerId="ADAL" clId="{3D98AF89-1FCD-4190-AAF1-2BA9FD4DB70D}" dt="2023-09-21T13:32:35.460" v="30"/>
        <pc:sldMkLst>
          <pc:docMk/>
          <pc:sldMk cId="0" sldId="257"/>
        </pc:sldMkLst>
        <pc:spChg chg="mod">
          <ac:chgData name="Joke Temmerman" userId="75c03dc2-74da-4310-87f5-d8417250a9f7" providerId="ADAL" clId="{3D98AF89-1FCD-4190-AAF1-2BA9FD4DB70D}" dt="2023-09-21T13:31:46.522" v="29" actId="20577"/>
          <ac:spMkLst>
            <pc:docMk/>
            <pc:sldMk cId="0" sldId="257"/>
            <ac:spMk id="62" creationId="{00000000-0000-0000-0000-000000000000}"/>
          </ac:spMkLst>
        </pc:spChg>
        <pc:picChg chg="add mod">
          <ac:chgData name="Joke Temmerman" userId="75c03dc2-74da-4310-87f5-d8417250a9f7" providerId="ADAL" clId="{3D98AF89-1FCD-4190-AAF1-2BA9FD4DB70D}" dt="2023-09-21T13:32:35.460" v="30"/>
          <ac:picMkLst>
            <pc:docMk/>
            <pc:sldMk cId="0" sldId="257"/>
            <ac:picMk id="2" creationId="{F243F5A1-5D76-DA17-C213-85045BE3CE8F}"/>
          </ac:picMkLst>
        </pc:picChg>
      </pc:sldChg>
      <pc:sldChg chg="modSp del mod">
        <pc:chgData name="Joke Temmerman" userId="75c03dc2-74da-4310-87f5-d8417250a9f7" providerId="ADAL" clId="{3D98AF89-1FCD-4190-AAF1-2BA9FD4DB70D}" dt="2023-09-21T13:43:01.474" v="583" actId="47"/>
        <pc:sldMkLst>
          <pc:docMk/>
          <pc:sldMk cId="0" sldId="258"/>
        </pc:sldMkLst>
        <pc:spChg chg="mod">
          <ac:chgData name="Joke Temmerman" userId="75c03dc2-74da-4310-87f5-d8417250a9f7" providerId="ADAL" clId="{3D98AF89-1FCD-4190-AAF1-2BA9FD4DB70D}" dt="2023-09-21T13:33:11.499" v="61" actId="20577"/>
          <ac:spMkLst>
            <pc:docMk/>
            <pc:sldMk cId="0" sldId="258"/>
            <ac:spMk id="70" creationId="{00000000-0000-0000-0000-000000000000}"/>
          </ac:spMkLst>
        </pc:spChg>
      </pc:sldChg>
      <pc:sldChg chg="del">
        <pc:chgData name="Joke Temmerman" userId="75c03dc2-74da-4310-87f5-d8417250a9f7" providerId="ADAL" clId="{3D98AF89-1FCD-4190-AAF1-2BA9FD4DB70D}" dt="2023-09-21T13:36:40.867" v="377" actId="47"/>
        <pc:sldMkLst>
          <pc:docMk/>
          <pc:sldMk cId="0" sldId="259"/>
        </pc:sldMkLst>
      </pc:sldChg>
      <pc:sldChg chg="modSp mod">
        <pc:chgData name="Joke Temmerman" userId="75c03dc2-74da-4310-87f5-d8417250a9f7" providerId="ADAL" clId="{3D98AF89-1FCD-4190-AAF1-2BA9FD4DB70D}" dt="2023-09-21T13:37:47.819" v="421" actId="207"/>
        <pc:sldMkLst>
          <pc:docMk/>
          <pc:sldMk cId="0" sldId="260"/>
        </pc:sldMkLst>
        <pc:spChg chg="mod">
          <ac:chgData name="Joke Temmerman" userId="75c03dc2-74da-4310-87f5-d8417250a9f7" providerId="ADAL" clId="{3D98AF89-1FCD-4190-AAF1-2BA9FD4DB70D}" dt="2023-09-21T13:37:47.819" v="421" actId="207"/>
          <ac:spMkLst>
            <pc:docMk/>
            <pc:sldMk cId="0" sldId="260"/>
            <ac:spMk id="84" creationId="{00000000-0000-0000-0000-000000000000}"/>
          </ac:spMkLst>
        </pc:spChg>
      </pc:sldChg>
      <pc:sldChg chg="addSp delSp modSp mod">
        <pc:chgData name="Joke Temmerman" userId="75c03dc2-74da-4310-87f5-d8417250a9f7" providerId="ADAL" clId="{3D98AF89-1FCD-4190-AAF1-2BA9FD4DB70D}" dt="2023-09-21T13:46:33.473" v="649" actId="478"/>
        <pc:sldMkLst>
          <pc:docMk/>
          <pc:sldMk cId="0" sldId="261"/>
        </pc:sldMkLst>
        <pc:spChg chg="mod">
          <ac:chgData name="Joke Temmerman" userId="75c03dc2-74da-4310-87f5-d8417250a9f7" providerId="ADAL" clId="{3D98AF89-1FCD-4190-AAF1-2BA9FD4DB70D}" dt="2023-09-21T13:43:17.297" v="584" actId="122"/>
          <ac:spMkLst>
            <pc:docMk/>
            <pc:sldMk cId="0" sldId="261"/>
            <ac:spMk id="93" creationId="{00000000-0000-0000-0000-000000000000}"/>
          </ac:spMkLst>
        </pc:spChg>
        <pc:spChg chg="mod">
          <ac:chgData name="Joke Temmerman" userId="75c03dc2-74da-4310-87f5-d8417250a9f7" providerId="ADAL" clId="{3D98AF89-1FCD-4190-AAF1-2BA9FD4DB70D}" dt="2023-09-21T13:43:36.596" v="587" actId="1076"/>
          <ac:spMkLst>
            <pc:docMk/>
            <pc:sldMk cId="0" sldId="261"/>
            <ac:spMk id="100" creationId="{00000000-0000-0000-0000-000000000000}"/>
          </ac:spMkLst>
        </pc:spChg>
        <pc:spChg chg="mod">
          <ac:chgData name="Joke Temmerman" userId="75c03dc2-74da-4310-87f5-d8417250a9f7" providerId="ADAL" clId="{3D98AF89-1FCD-4190-AAF1-2BA9FD4DB70D}" dt="2023-09-21T13:43:58.470" v="625" actId="1036"/>
          <ac:spMkLst>
            <pc:docMk/>
            <pc:sldMk cId="0" sldId="261"/>
            <ac:spMk id="101" creationId="{00000000-0000-0000-0000-000000000000}"/>
          </ac:spMkLst>
        </pc:spChg>
        <pc:spChg chg="mod">
          <ac:chgData name="Joke Temmerman" userId="75c03dc2-74da-4310-87f5-d8417250a9f7" providerId="ADAL" clId="{3D98AF89-1FCD-4190-AAF1-2BA9FD4DB70D}" dt="2023-09-21T13:46:15.871" v="646" actId="14100"/>
          <ac:spMkLst>
            <pc:docMk/>
            <pc:sldMk cId="0" sldId="261"/>
            <ac:spMk id="110" creationId="{00000000-0000-0000-0000-000000000000}"/>
          </ac:spMkLst>
        </pc:spChg>
        <pc:picChg chg="add mod ord">
          <ac:chgData name="Joke Temmerman" userId="75c03dc2-74da-4310-87f5-d8417250a9f7" providerId="ADAL" clId="{3D98AF89-1FCD-4190-AAF1-2BA9FD4DB70D}" dt="2023-09-21T13:45:55" v="642" actId="1076"/>
          <ac:picMkLst>
            <pc:docMk/>
            <pc:sldMk cId="0" sldId="261"/>
            <ac:picMk id="3" creationId="{7562FF1C-3E08-2E4E-347D-7F9D09CD46D2}"/>
          </ac:picMkLst>
        </pc:picChg>
        <pc:picChg chg="add del mod ord">
          <ac:chgData name="Joke Temmerman" userId="75c03dc2-74da-4310-87f5-d8417250a9f7" providerId="ADAL" clId="{3D98AF89-1FCD-4190-AAF1-2BA9FD4DB70D}" dt="2023-09-21T13:46:33.473" v="649" actId="478"/>
          <ac:picMkLst>
            <pc:docMk/>
            <pc:sldMk cId="0" sldId="261"/>
            <ac:picMk id="4" creationId="{5C73FBD4-BA4C-08F9-6BFF-D104A140290C}"/>
          </ac:picMkLst>
        </pc:picChg>
      </pc:sldChg>
      <pc:sldChg chg="addSp modSp mod">
        <pc:chgData name="Joke Temmerman" userId="75c03dc2-74da-4310-87f5-d8417250a9f7" providerId="ADAL" clId="{3D98AF89-1FCD-4190-AAF1-2BA9FD4DB70D}" dt="2023-09-21T13:47:21.269" v="662" actId="122"/>
        <pc:sldMkLst>
          <pc:docMk/>
          <pc:sldMk cId="0" sldId="262"/>
        </pc:sldMkLst>
        <pc:spChg chg="mod">
          <ac:chgData name="Joke Temmerman" userId="75c03dc2-74da-4310-87f5-d8417250a9f7" providerId="ADAL" clId="{3D98AF89-1FCD-4190-AAF1-2BA9FD4DB70D}" dt="2023-09-21T13:47:13.567" v="661" actId="207"/>
          <ac:spMkLst>
            <pc:docMk/>
            <pc:sldMk cId="0" sldId="262"/>
            <ac:spMk id="116" creationId="{00000000-0000-0000-0000-000000000000}"/>
          </ac:spMkLst>
        </pc:spChg>
        <pc:spChg chg="mod">
          <ac:chgData name="Joke Temmerman" userId="75c03dc2-74da-4310-87f5-d8417250a9f7" providerId="ADAL" clId="{3D98AF89-1FCD-4190-AAF1-2BA9FD4DB70D}" dt="2023-09-21T13:47:21.269" v="662" actId="122"/>
          <ac:spMkLst>
            <pc:docMk/>
            <pc:sldMk cId="0" sldId="262"/>
            <ac:spMk id="118" creationId="{00000000-0000-0000-0000-000000000000}"/>
          </ac:spMkLst>
        </pc:spChg>
        <pc:picChg chg="add mod ord">
          <ac:chgData name="Joke Temmerman" userId="75c03dc2-74da-4310-87f5-d8417250a9f7" providerId="ADAL" clId="{3D98AF89-1FCD-4190-AAF1-2BA9FD4DB70D}" dt="2023-09-21T13:47:02.965" v="656" actId="167"/>
          <ac:picMkLst>
            <pc:docMk/>
            <pc:sldMk cId="0" sldId="262"/>
            <ac:picMk id="2" creationId="{10BEB1D1-F25C-50BA-490C-EFC2D09D842F}"/>
          </ac:picMkLst>
        </pc:picChg>
      </pc:sldChg>
      <pc:sldChg chg="del">
        <pc:chgData name="Joke Temmerman" userId="75c03dc2-74da-4310-87f5-d8417250a9f7" providerId="ADAL" clId="{3D98AF89-1FCD-4190-AAF1-2BA9FD4DB70D}" dt="2023-09-21T13:47:26.221" v="663" actId="47"/>
        <pc:sldMkLst>
          <pc:docMk/>
          <pc:sldMk cId="0" sldId="263"/>
        </pc:sldMkLst>
      </pc:sldChg>
      <pc:sldChg chg="modSp mod">
        <pc:chgData name="Joke Temmerman" userId="75c03dc2-74da-4310-87f5-d8417250a9f7" providerId="ADAL" clId="{3D98AF89-1FCD-4190-AAF1-2BA9FD4DB70D}" dt="2023-09-21T13:47:49.584" v="667" actId="12"/>
        <pc:sldMkLst>
          <pc:docMk/>
          <pc:sldMk cId="0" sldId="264"/>
        </pc:sldMkLst>
        <pc:spChg chg="mod">
          <ac:chgData name="Joke Temmerman" userId="75c03dc2-74da-4310-87f5-d8417250a9f7" providerId="ADAL" clId="{3D98AF89-1FCD-4190-AAF1-2BA9FD4DB70D}" dt="2023-09-21T13:47:41.883" v="666" actId="404"/>
          <ac:spMkLst>
            <pc:docMk/>
            <pc:sldMk cId="0" sldId="264"/>
            <ac:spMk id="131" creationId="{00000000-0000-0000-0000-000000000000}"/>
          </ac:spMkLst>
        </pc:spChg>
        <pc:spChg chg="mod">
          <ac:chgData name="Joke Temmerman" userId="75c03dc2-74da-4310-87f5-d8417250a9f7" providerId="ADAL" clId="{3D98AF89-1FCD-4190-AAF1-2BA9FD4DB70D}" dt="2023-09-21T13:47:31.968" v="664" actId="122"/>
          <ac:spMkLst>
            <pc:docMk/>
            <pc:sldMk cId="0" sldId="264"/>
            <ac:spMk id="132" creationId="{00000000-0000-0000-0000-000000000000}"/>
          </ac:spMkLst>
        </pc:spChg>
        <pc:spChg chg="mod">
          <ac:chgData name="Joke Temmerman" userId="75c03dc2-74da-4310-87f5-d8417250a9f7" providerId="ADAL" clId="{3D98AF89-1FCD-4190-AAF1-2BA9FD4DB70D}" dt="2023-09-21T13:47:49.584" v="667" actId="12"/>
          <ac:spMkLst>
            <pc:docMk/>
            <pc:sldMk cId="0" sldId="264"/>
            <ac:spMk id="133" creationId="{00000000-0000-0000-0000-000000000000}"/>
          </ac:spMkLst>
        </pc:spChg>
      </pc:sldChg>
      <pc:sldChg chg="modSp mod">
        <pc:chgData name="Joke Temmerman" userId="75c03dc2-74da-4310-87f5-d8417250a9f7" providerId="ADAL" clId="{3D98AF89-1FCD-4190-AAF1-2BA9FD4DB70D}" dt="2023-09-21T13:48:13.757" v="671" actId="404"/>
        <pc:sldMkLst>
          <pc:docMk/>
          <pc:sldMk cId="0" sldId="265"/>
        </pc:sldMkLst>
        <pc:spChg chg="mod">
          <ac:chgData name="Joke Temmerman" userId="75c03dc2-74da-4310-87f5-d8417250a9f7" providerId="ADAL" clId="{3D98AF89-1FCD-4190-AAF1-2BA9FD4DB70D}" dt="2023-09-21T13:48:03.248" v="668" actId="122"/>
          <ac:spMkLst>
            <pc:docMk/>
            <pc:sldMk cId="0" sldId="265"/>
            <ac:spMk id="141" creationId="{00000000-0000-0000-0000-000000000000}"/>
          </ac:spMkLst>
        </pc:spChg>
        <pc:spChg chg="mod">
          <ac:chgData name="Joke Temmerman" userId="75c03dc2-74da-4310-87f5-d8417250a9f7" providerId="ADAL" clId="{3D98AF89-1FCD-4190-AAF1-2BA9FD4DB70D}" dt="2023-09-21T13:48:13.757" v="671" actId="404"/>
          <ac:spMkLst>
            <pc:docMk/>
            <pc:sldMk cId="0" sldId="265"/>
            <ac:spMk id="142" creationId="{00000000-0000-0000-0000-000000000000}"/>
          </ac:spMkLst>
        </pc:spChg>
      </pc:sldChg>
      <pc:sldChg chg="modSp mod modAnim">
        <pc:chgData name="Joke Temmerman" userId="75c03dc2-74da-4310-87f5-d8417250a9f7" providerId="ADAL" clId="{3D98AF89-1FCD-4190-AAF1-2BA9FD4DB70D}" dt="2023-09-21T13:49:07.799" v="679" actId="404"/>
        <pc:sldMkLst>
          <pc:docMk/>
          <pc:sldMk cId="0" sldId="266"/>
        </pc:sldMkLst>
        <pc:spChg chg="mod">
          <ac:chgData name="Joke Temmerman" userId="75c03dc2-74da-4310-87f5-d8417250a9f7" providerId="ADAL" clId="{3D98AF89-1FCD-4190-AAF1-2BA9FD4DB70D}" dt="2023-09-21T13:49:07.799" v="679" actId="404"/>
          <ac:spMkLst>
            <pc:docMk/>
            <pc:sldMk cId="0" sldId="266"/>
            <ac:spMk id="148" creationId="{00000000-0000-0000-0000-000000000000}"/>
          </ac:spMkLst>
        </pc:spChg>
        <pc:spChg chg="mod">
          <ac:chgData name="Joke Temmerman" userId="75c03dc2-74da-4310-87f5-d8417250a9f7" providerId="ADAL" clId="{3D98AF89-1FCD-4190-AAF1-2BA9FD4DB70D}" dt="2023-09-21T13:48:32.010" v="675" actId="122"/>
          <ac:spMkLst>
            <pc:docMk/>
            <pc:sldMk cId="0" sldId="266"/>
            <ac:spMk id="149" creationId="{00000000-0000-0000-0000-000000000000}"/>
          </ac:spMkLst>
        </pc:spChg>
        <pc:spChg chg="mod">
          <ac:chgData name="Joke Temmerman" userId="75c03dc2-74da-4310-87f5-d8417250a9f7" providerId="ADAL" clId="{3D98AF89-1FCD-4190-AAF1-2BA9FD4DB70D}" dt="2023-09-21T13:48:29.863" v="674" actId="404"/>
          <ac:spMkLst>
            <pc:docMk/>
            <pc:sldMk cId="0" sldId="266"/>
            <ac:spMk id="150" creationId="{00000000-0000-0000-0000-000000000000}"/>
          </ac:spMkLst>
        </pc:spChg>
      </pc:sldChg>
      <pc:sldChg chg="modSp mod modAnim">
        <pc:chgData name="Joke Temmerman" userId="75c03dc2-74da-4310-87f5-d8417250a9f7" providerId="ADAL" clId="{3D98AF89-1FCD-4190-AAF1-2BA9FD4DB70D}" dt="2023-09-21T13:49:55.484" v="692" actId="1076"/>
        <pc:sldMkLst>
          <pc:docMk/>
          <pc:sldMk cId="0" sldId="267"/>
        </pc:sldMkLst>
        <pc:spChg chg="mod">
          <ac:chgData name="Joke Temmerman" userId="75c03dc2-74da-4310-87f5-d8417250a9f7" providerId="ADAL" clId="{3D98AF89-1FCD-4190-AAF1-2BA9FD4DB70D}" dt="2023-09-21T13:49:40.831" v="686" actId="20577"/>
          <ac:spMkLst>
            <pc:docMk/>
            <pc:sldMk cId="0" sldId="267"/>
            <ac:spMk id="156" creationId="{00000000-0000-0000-0000-000000000000}"/>
          </ac:spMkLst>
        </pc:spChg>
        <pc:spChg chg="mod">
          <ac:chgData name="Joke Temmerman" userId="75c03dc2-74da-4310-87f5-d8417250a9f7" providerId="ADAL" clId="{3D98AF89-1FCD-4190-AAF1-2BA9FD4DB70D}" dt="2023-09-21T13:49:55.484" v="692" actId="1076"/>
          <ac:spMkLst>
            <pc:docMk/>
            <pc:sldMk cId="0" sldId="267"/>
            <ac:spMk id="157" creationId="{00000000-0000-0000-0000-000000000000}"/>
          </ac:spMkLst>
        </pc:spChg>
      </pc:sldChg>
      <pc:sldChg chg="modSp mod modAnim">
        <pc:chgData name="Joke Temmerman" userId="75c03dc2-74da-4310-87f5-d8417250a9f7" providerId="ADAL" clId="{3D98AF89-1FCD-4190-AAF1-2BA9FD4DB70D}" dt="2023-09-21T13:52:13.935" v="731" actId="1076"/>
        <pc:sldMkLst>
          <pc:docMk/>
          <pc:sldMk cId="0" sldId="268"/>
        </pc:sldMkLst>
        <pc:spChg chg="mod">
          <ac:chgData name="Joke Temmerman" userId="75c03dc2-74da-4310-87f5-d8417250a9f7" providerId="ADAL" clId="{3D98AF89-1FCD-4190-AAF1-2BA9FD4DB70D}" dt="2023-09-21T13:50:18.576" v="696" actId="20577"/>
          <ac:spMkLst>
            <pc:docMk/>
            <pc:sldMk cId="0" sldId="268"/>
            <ac:spMk id="163" creationId="{00000000-0000-0000-0000-000000000000}"/>
          </ac:spMkLst>
        </pc:spChg>
        <pc:spChg chg="mod">
          <ac:chgData name="Joke Temmerman" userId="75c03dc2-74da-4310-87f5-d8417250a9f7" providerId="ADAL" clId="{3D98AF89-1FCD-4190-AAF1-2BA9FD4DB70D}" dt="2023-09-21T13:52:13.935" v="731" actId="1076"/>
          <ac:spMkLst>
            <pc:docMk/>
            <pc:sldMk cId="0" sldId="268"/>
            <ac:spMk id="164" creationId="{00000000-0000-0000-0000-000000000000}"/>
          </ac:spMkLst>
        </pc:spChg>
      </pc:sldChg>
      <pc:sldChg chg="modSp mod modAnim">
        <pc:chgData name="Joke Temmerman" userId="75c03dc2-74da-4310-87f5-d8417250a9f7" providerId="ADAL" clId="{3D98AF89-1FCD-4190-AAF1-2BA9FD4DB70D}" dt="2023-09-21T13:51:57.935" v="727" actId="1076"/>
        <pc:sldMkLst>
          <pc:docMk/>
          <pc:sldMk cId="0" sldId="269"/>
        </pc:sldMkLst>
        <pc:spChg chg="mod">
          <ac:chgData name="Joke Temmerman" userId="75c03dc2-74da-4310-87f5-d8417250a9f7" providerId="ADAL" clId="{3D98AF89-1FCD-4190-AAF1-2BA9FD4DB70D}" dt="2023-09-21T13:50:52.230" v="707" actId="20577"/>
          <ac:spMkLst>
            <pc:docMk/>
            <pc:sldMk cId="0" sldId="269"/>
            <ac:spMk id="170" creationId="{00000000-0000-0000-0000-000000000000}"/>
          </ac:spMkLst>
        </pc:spChg>
        <pc:spChg chg="mod">
          <ac:chgData name="Joke Temmerman" userId="75c03dc2-74da-4310-87f5-d8417250a9f7" providerId="ADAL" clId="{3D98AF89-1FCD-4190-AAF1-2BA9FD4DB70D}" dt="2023-09-21T13:51:57.935" v="727" actId="1076"/>
          <ac:spMkLst>
            <pc:docMk/>
            <pc:sldMk cId="0" sldId="269"/>
            <ac:spMk id="171" creationId="{00000000-0000-0000-0000-000000000000}"/>
          </ac:spMkLst>
        </pc:spChg>
      </pc:sldChg>
      <pc:sldChg chg="modSp mod">
        <pc:chgData name="Joke Temmerman" userId="75c03dc2-74da-4310-87f5-d8417250a9f7" providerId="ADAL" clId="{3D98AF89-1FCD-4190-AAF1-2BA9FD4DB70D}" dt="2023-09-21T13:52:24.047" v="732" actId="1076"/>
        <pc:sldMkLst>
          <pc:docMk/>
          <pc:sldMk cId="0" sldId="270"/>
        </pc:sldMkLst>
        <pc:spChg chg="mod">
          <ac:chgData name="Joke Temmerman" userId="75c03dc2-74da-4310-87f5-d8417250a9f7" providerId="ADAL" clId="{3D98AF89-1FCD-4190-AAF1-2BA9FD4DB70D}" dt="2023-09-21T13:51:25.969" v="715" actId="404"/>
          <ac:spMkLst>
            <pc:docMk/>
            <pc:sldMk cId="0" sldId="270"/>
            <ac:spMk id="177" creationId="{00000000-0000-0000-0000-000000000000}"/>
          </ac:spMkLst>
        </pc:spChg>
        <pc:spChg chg="mod">
          <ac:chgData name="Joke Temmerman" userId="75c03dc2-74da-4310-87f5-d8417250a9f7" providerId="ADAL" clId="{3D98AF89-1FCD-4190-AAF1-2BA9FD4DB70D}" dt="2023-09-21T13:52:24.047" v="732" actId="1076"/>
          <ac:spMkLst>
            <pc:docMk/>
            <pc:sldMk cId="0" sldId="270"/>
            <ac:spMk id="178" creationId="{00000000-0000-0000-0000-000000000000}"/>
          </ac:spMkLst>
        </pc:spChg>
      </pc:sldChg>
      <pc:sldChg chg="addSp delSp modSp mod modAnim">
        <pc:chgData name="Joke Temmerman" userId="75c03dc2-74da-4310-87f5-d8417250a9f7" providerId="ADAL" clId="{3D98AF89-1FCD-4190-AAF1-2BA9FD4DB70D}" dt="2023-09-21T13:53:12.874" v="749" actId="5793"/>
        <pc:sldMkLst>
          <pc:docMk/>
          <pc:sldMk cId="0" sldId="271"/>
        </pc:sldMkLst>
        <pc:spChg chg="add mod">
          <ac:chgData name="Joke Temmerman" userId="75c03dc2-74da-4310-87f5-d8417250a9f7" providerId="ADAL" clId="{3D98AF89-1FCD-4190-AAF1-2BA9FD4DB70D}" dt="2023-09-21T13:52:37.474" v="734"/>
          <ac:spMkLst>
            <pc:docMk/>
            <pc:sldMk cId="0" sldId="271"/>
            <ac:spMk id="2" creationId="{38F2281F-204D-96D5-032F-E407A6763D6A}"/>
          </ac:spMkLst>
        </pc:spChg>
        <pc:spChg chg="mod">
          <ac:chgData name="Joke Temmerman" userId="75c03dc2-74da-4310-87f5-d8417250a9f7" providerId="ADAL" clId="{3D98AF89-1FCD-4190-AAF1-2BA9FD4DB70D}" dt="2023-09-21T13:53:12.874" v="749" actId="5793"/>
          <ac:spMkLst>
            <pc:docMk/>
            <pc:sldMk cId="0" sldId="271"/>
            <ac:spMk id="184" creationId="{00000000-0000-0000-0000-000000000000}"/>
          </ac:spMkLst>
        </pc:spChg>
        <pc:spChg chg="del">
          <ac:chgData name="Joke Temmerman" userId="75c03dc2-74da-4310-87f5-d8417250a9f7" providerId="ADAL" clId="{3D98AF89-1FCD-4190-AAF1-2BA9FD4DB70D}" dt="2023-09-21T13:52:36.988" v="733" actId="478"/>
          <ac:spMkLst>
            <pc:docMk/>
            <pc:sldMk cId="0" sldId="271"/>
            <ac:spMk id="185" creationId="{00000000-0000-0000-0000-000000000000}"/>
          </ac:spMkLst>
        </pc:spChg>
      </pc:sldChg>
      <pc:sldChg chg="modSp mod">
        <pc:chgData name="Joke Temmerman" userId="75c03dc2-74da-4310-87f5-d8417250a9f7" providerId="ADAL" clId="{3D98AF89-1FCD-4190-AAF1-2BA9FD4DB70D}" dt="2023-09-21T13:53:35.809" v="752" actId="255"/>
        <pc:sldMkLst>
          <pc:docMk/>
          <pc:sldMk cId="0" sldId="272"/>
        </pc:sldMkLst>
        <pc:spChg chg="mod">
          <ac:chgData name="Joke Temmerman" userId="75c03dc2-74da-4310-87f5-d8417250a9f7" providerId="ADAL" clId="{3D98AF89-1FCD-4190-AAF1-2BA9FD4DB70D}" dt="2023-09-21T13:53:26.557" v="751" actId="255"/>
          <ac:spMkLst>
            <pc:docMk/>
            <pc:sldMk cId="0" sldId="272"/>
            <ac:spMk id="191" creationId="{00000000-0000-0000-0000-000000000000}"/>
          </ac:spMkLst>
        </pc:spChg>
        <pc:spChg chg="mod">
          <ac:chgData name="Joke Temmerman" userId="75c03dc2-74da-4310-87f5-d8417250a9f7" providerId="ADAL" clId="{3D98AF89-1FCD-4190-AAF1-2BA9FD4DB70D}" dt="2023-09-21T13:53:18.600" v="750" actId="122"/>
          <ac:spMkLst>
            <pc:docMk/>
            <pc:sldMk cId="0" sldId="272"/>
            <ac:spMk id="192" creationId="{00000000-0000-0000-0000-000000000000}"/>
          </ac:spMkLst>
        </pc:spChg>
        <pc:spChg chg="mod">
          <ac:chgData name="Joke Temmerman" userId="75c03dc2-74da-4310-87f5-d8417250a9f7" providerId="ADAL" clId="{3D98AF89-1FCD-4190-AAF1-2BA9FD4DB70D}" dt="2023-09-21T13:53:35.809" v="752" actId="255"/>
          <ac:spMkLst>
            <pc:docMk/>
            <pc:sldMk cId="0" sldId="272"/>
            <ac:spMk id="193" creationId="{00000000-0000-0000-0000-000000000000}"/>
          </ac:spMkLst>
        </pc:spChg>
      </pc:sldChg>
      <pc:sldChg chg="modSp mod modAnim">
        <pc:chgData name="Joke Temmerman" userId="75c03dc2-74da-4310-87f5-d8417250a9f7" providerId="ADAL" clId="{3D98AF89-1FCD-4190-AAF1-2BA9FD4DB70D}" dt="2023-09-21T13:54:02.550" v="757" actId="122"/>
        <pc:sldMkLst>
          <pc:docMk/>
          <pc:sldMk cId="0" sldId="273"/>
        </pc:sldMkLst>
        <pc:spChg chg="mod">
          <ac:chgData name="Joke Temmerman" userId="75c03dc2-74da-4310-87f5-d8417250a9f7" providerId="ADAL" clId="{3D98AF89-1FCD-4190-AAF1-2BA9FD4DB70D}" dt="2023-09-21T13:53:56.080" v="756" actId="20577"/>
          <ac:spMkLst>
            <pc:docMk/>
            <pc:sldMk cId="0" sldId="273"/>
            <ac:spMk id="199" creationId="{00000000-0000-0000-0000-000000000000}"/>
          </ac:spMkLst>
        </pc:spChg>
        <pc:spChg chg="mod">
          <ac:chgData name="Joke Temmerman" userId="75c03dc2-74da-4310-87f5-d8417250a9f7" providerId="ADAL" clId="{3D98AF89-1FCD-4190-AAF1-2BA9FD4DB70D}" dt="2023-09-21T13:54:02.550" v="757" actId="122"/>
          <ac:spMkLst>
            <pc:docMk/>
            <pc:sldMk cId="0" sldId="273"/>
            <ac:spMk id="200" creationId="{00000000-0000-0000-0000-000000000000}"/>
          </ac:spMkLst>
        </pc:spChg>
        <pc:spChg chg="mod">
          <ac:chgData name="Joke Temmerman" userId="75c03dc2-74da-4310-87f5-d8417250a9f7" providerId="ADAL" clId="{3D98AF89-1FCD-4190-AAF1-2BA9FD4DB70D}" dt="2023-09-21T13:53:41.606" v="753" actId="255"/>
          <ac:spMkLst>
            <pc:docMk/>
            <pc:sldMk cId="0" sldId="273"/>
            <ac:spMk id="201" creationId="{00000000-0000-0000-0000-000000000000}"/>
          </ac:spMkLst>
        </pc:spChg>
      </pc:sldChg>
      <pc:sldChg chg="modSp mod">
        <pc:chgData name="Joke Temmerman" userId="75c03dc2-74da-4310-87f5-d8417250a9f7" providerId="ADAL" clId="{3D98AF89-1FCD-4190-AAF1-2BA9FD4DB70D}" dt="2023-09-21T13:54:27.150" v="761" actId="2711"/>
        <pc:sldMkLst>
          <pc:docMk/>
          <pc:sldMk cId="0" sldId="274"/>
        </pc:sldMkLst>
        <pc:spChg chg="mod">
          <ac:chgData name="Joke Temmerman" userId="75c03dc2-74da-4310-87f5-d8417250a9f7" providerId="ADAL" clId="{3D98AF89-1FCD-4190-AAF1-2BA9FD4DB70D}" dt="2023-09-21T13:54:09.995" v="758" actId="255"/>
          <ac:spMkLst>
            <pc:docMk/>
            <pc:sldMk cId="0" sldId="274"/>
            <ac:spMk id="207" creationId="{00000000-0000-0000-0000-000000000000}"/>
          </ac:spMkLst>
        </pc:spChg>
        <pc:spChg chg="mod">
          <ac:chgData name="Joke Temmerman" userId="75c03dc2-74da-4310-87f5-d8417250a9f7" providerId="ADAL" clId="{3D98AF89-1FCD-4190-AAF1-2BA9FD4DB70D}" dt="2023-09-21T13:54:13.136" v="759" actId="122"/>
          <ac:spMkLst>
            <pc:docMk/>
            <pc:sldMk cId="0" sldId="274"/>
            <ac:spMk id="208" creationId="{00000000-0000-0000-0000-000000000000}"/>
          </ac:spMkLst>
        </pc:spChg>
        <pc:spChg chg="mod">
          <ac:chgData name="Joke Temmerman" userId="75c03dc2-74da-4310-87f5-d8417250a9f7" providerId="ADAL" clId="{3D98AF89-1FCD-4190-AAF1-2BA9FD4DB70D}" dt="2023-09-21T13:54:27.150" v="761" actId="2711"/>
          <ac:spMkLst>
            <pc:docMk/>
            <pc:sldMk cId="0" sldId="274"/>
            <ac:spMk id="209" creationId="{00000000-0000-0000-0000-000000000000}"/>
          </ac:spMkLst>
        </pc:spChg>
      </pc:sldChg>
      <pc:sldChg chg="modSp mod modAnim">
        <pc:chgData name="Joke Temmerman" userId="75c03dc2-74da-4310-87f5-d8417250a9f7" providerId="ADAL" clId="{3D98AF89-1FCD-4190-AAF1-2BA9FD4DB70D}" dt="2023-09-21T13:55:20.191" v="768" actId="255"/>
        <pc:sldMkLst>
          <pc:docMk/>
          <pc:sldMk cId="0" sldId="275"/>
        </pc:sldMkLst>
        <pc:spChg chg="mod">
          <ac:chgData name="Joke Temmerman" userId="75c03dc2-74da-4310-87f5-d8417250a9f7" providerId="ADAL" clId="{3D98AF89-1FCD-4190-AAF1-2BA9FD4DB70D}" dt="2023-09-21T13:54:56.696" v="766" actId="6549"/>
          <ac:spMkLst>
            <pc:docMk/>
            <pc:sldMk cId="0" sldId="275"/>
            <ac:spMk id="215" creationId="{00000000-0000-0000-0000-000000000000}"/>
          </ac:spMkLst>
        </pc:spChg>
        <pc:spChg chg="mod">
          <ac:chgData name="Joke Temmerman" userId="75c03dc2-74da-4310-87f5-d8417250a9f7" providerId="ADAL" clId="{3D98AF89-1FCD-4190-AAF1-2BA9FD4DB70D}" dt="2023-09-21T13:54:33.505" v="762" actId="122"/>
          <ac:spMkLst>
            <pc:docMk/>
            <pc:sldMk cId="0" sldId="275"/>
            <ac:spMk id="216" creationId="{00000000-0000-0000-0000-000000000000}"/>
          </ac:spMkLst>
        </pc:spChg>
        <pc:spChg chg="mod">
          <ac:chgData name="Joke Temmerman" userId="75c03dc2-74da-4310-87f5-d8417250a9f7" providerId="ADAL" clId="{3D98AF89-1FCD-4190-AAF1-2BA9FD4DB70D}" dt="2023-09-21T13:55:20.191" v="768" actId="255"/>
          <ac:spMkLst>
            <pc:docMk/>
            <pc:sldMk cId="0" sldId="275"/>
            <ac:spMk id="217" creationId="{00000000-0000-0000-0000-000000000000}"/>
          </ac:spMkLst>
        </pc:spChg>
      </pc:sldChg>
      <pc:sldChg chg="modSp mod">
        <pc:chgData name="Joke Temmerman" userId="75c03dc2-74da-4310-87f5-d8417250a9f7" providerId="ADAL" clId="{3D98AF89-1FCD-4190-AAF1-2BA9FD4DB70D}" dt="2023-09-21T13:55:47.276" v="773" actId="404"/>
        <pc:sldMkLst>
          <pc:docMk/>
          <pc:sldMk cId="0" sldId="276"/>
        </pc:sldMkLst>
        <pc:spChg chg="mod">
          <ac:chgData name="Joke Temmerman" userId="75c03dc2-74da-4310-87f5-d8417250a9f7" providerId="ADAL" clId="{3D98AF89-1FCD-4190-AAF1-2BA9FD4DB70D}" dt="2023-09-21T13:55:47.276" v="773" actId="404"/>
          <ac:spMkLst>
            <pc:docMk/>
            <pc:sldMk cId="0" sldId="276"/>
            <ac:spMk id="223" creationId="{00000000-0000-0000-0000-000000000000}"/>
          </ac:spMkLst>
        </pc:spChg>
        <pc:spChg chg="mod">
          <ac:chgData name="Joke Temmerman" userId="75c03dc2-74da-4310-87f5-d8417250a9f7" providerId="ADAL" clId="{3D98AF89-1FCD-4190-AAF1-2BA9FD4DB70D}" dt="2023-09-21T13:55:14.516" v="767" actId="122"/>
          <ac:spMkLst>
            <pc:docMk/>
            <pc:sldMk cId="0" sldId="276"/>
            <ac:spMk id="224" creationId="{00000000-0000-0000-0000-000000000000}"/>
          </ac:spMkLst>
        </pc:spChg>
        <pc:spChg chg="mod">
          <ac:chgData name="Joke Temmerman" userId="75c03dc2-74da-4310-87f5-d8417250a9f7" providerId="ADAL" clId="{3D98AF89-1FCD-4190-AAF1-2BA9FD4DB70D}" dt="2023-09-21T13:55:24.115" v="769" actId="255"/>
          <ac:spMkLst>
            <pc:docMk/>
            <pc:sldMk cId="0" sldId="276"/>
            <ac:spMk id="225" creationId="{00000000-0000-0000-0000-000000000000}"/>
          </ac:spMkLst>
        </pc:spChg>
      </pc:sldChg>
      <pc:sldChg chg="modSp mod">
        <pc:chgData name="Joke Temmerman" userId="75c03dc2-74da-4310-87f5-d8417250a9f7" providerId="ADAL" clId="{3D98AF89-1FCD-4190-AAF1-2BA9FD4DB70D}" dt="2023-09-21T13:56:16.085" v="776" actId="122"/>
        <pc:sldMkLst>
          <pc:docMk/>
          <pc:sldMk cId="0" sldId="277"/>
        </pc:sldMkLst>
        <pc:spChg chg="mod">
          <ac:chgData name="Joke Temmerman" userId="75c03dc2-74da-4310-87f5-d8417250a9f7" providerId="ADAL" clId="{3D98AF89-1FCD-4190-AAF1-2BA9FD4DB70D}" dt="2023-09-21T13:55:55.077" v="774" actId="12"/>
          <ac:spMkLst>
            <pc:docMk/>
            <pc:sldMk cId="0" sldId="277"/>
            <ac:spMk id="231" creationId="{00000000-0000-0000-0000-000000000000}"/>
          </ac:spMkLst>
        </pc:spChg>
        <pc:spChg chg="mod">
          <ac:chgData name="Joke Temmerman" userId="75c03dc2-74da-4310-87f5-d8417250a9f7" providerId="ADAL" clId="{3D98AF89-1FCD-4190-AAF1-2BA9FD4DB70D}" dt="2023-09-21T13:56:16.085" v="776" actId="122"/>
          <ac:spMkLst>
            <pc:docMk/>
            <pc:sldMk cId="0" sldId="277"/>
            <ac:spMk id="232" creationId="{00000000-0000-0000-0000-000000000000}"/>
          </ac:spMkLst>
        </pc:spChg>
        <pc:spChg chg="mod">
          <ac:chgData name="Joke Temmerman" userId="75c03dc2-74da-4310-87f5-d8417250a9f7" providerId="ADAL" clId="{3D98AF89-1FCD-4190-AAF1-2BA9FD4DB70D}" dt="2023-09-21T13:56:07.449" v="775" actId="255"/>
          <ac:spMkLst>
            <pc:docMk/>
            <pc:sldMk cId="0" sldId="277"/>
            <ac:spMk id="233" creationId="{00000000-0000-0000-0000-000000000000}"/>
          </ac:spMkLst>
        </pc:spChg>
      </pc:sldChg>
      <pc:sldChg chg="modSp mod">
        <pc:chgData name="Joke Temmerman" userId="75c03dc2-74da-4310-87f5-d8417250a9f7" providerId="ADAL" clId="{3D98AF89-1FCD-4190-AAF1-2BA9FD4DB70D}" dt="2023-09-21T13:56:35.429" v="779" actId="255"/>
        <pc:sldMkLst>
          <pc:docMk/>
          <pc:sldMk cId="0" sldId="278"/>
        </pc:sldMkLst>
        <pc:spChg chg="mod">
          <ac:chgData name="Joke Temmerman" userId="75c03dc2-74da-4310-87f5-d8417250a9f7" providerId="ADAL" clId="{3D98AF89-1FCD-4190-AAF1-2BA9FD4DB70D}" dt="2023-09-21T13:56:23.829" v="778" actId="12"/>
          <ac:spMkLst>
            <pc:docMk/>
            <pc:sldMk cId="0" sldId="278"/>
            <ac:spMk id="239" creationId="{00000000-0000-0000-0000-000000000000}"/>
          </ac:spMkLst>
        </pc:spChg>
        <pc:spChg chg="mod">
          <ac:chgData name="Joke Temmerman" userId="75c03dc2-74da-4310-87f5-d8417250a9f7" providerId="ADAL" clId="{3D98AF89-1FCD-4190-AAF1-2BA9FD4DB70D}" dt="2023-09-21T13:56:18.766" v="777" actId="122"/>
          <ac:spMkLst>
            <pc:docMk/>
            <pc:sldMk cId="0" sldId="278"/>
            <ac:spMk id="240" creationId="{00000000-0000-0000-0000-000000000000}"/>
          </ac:spMkLst>
        </pc:spChg>
        <pc:spChg chg="mod">
          <ac:chgData name="Joke Temmerman" userId="75c03dc2-74da-4310-87f5-d8417250a9f7" providerId="ADAL" clId="{3D98AF89-1FCD-4190-AAF1-2BA9FD4DB70D}" dt="2023-09-21T13:56:35.429" v="779" actId="255"/>
          <ac:spMkLst>
            <pc:docMk/>
            <pc:sldMk cId="0" sldId="278"/>
            <ac:spMk id="241" creationId="{00000000-0000-0000-0000-000000000000}"/>
          </ac:spMkLst>
        </pc:spChg>
      </pc:sldChg>
      <pc:sldChg chg="modSp mod">
        <pc:chgData name="Joke Temmerman" userId="75c03dc2-74da-4310-87f5-d8417250a9f7" providerId="ADAL" clId="{3D98AF89-1FCD-4190-AAF1-2BA9FD4DB70D}" dt="2023-09-21T13:57:06.201" v="781" actId="255"/>
        <pc:sldMkLst>
          <pc:docMk/>
          <pc:sldMk cId="0" sldId="279"/>
        </pc:sldMkLst>
        <pc:spChg chg="mod">
          <ac:chgData name="Joke Temmerman" userId="75c03dc2-74da-4310-87f5-d8417250a9f7" providerId="ADAL" clId="{3D98AF89-1FCD-4190-AAF1-2BA9FD4DB70D}" dt="2023-09-21T13:56:53.584" v="780" actId="12"/>
          <ac:spMkLst>
            <pc:docMk/>
            <pc:sldMk cId="0" sldId="279"/>
            <ac:spMk id="247" creationId="{00000000-0000-0000-0000-000000000000}"/>
          </ac:spMkLst>
        </pc:spChg>
        <pc:spChg chg="mod">
          <ac:chgData name="Joke Temmerman" userId="75c03dc2-74da-4310-87f5-d8417250a9f7" providerId="ADAL" clId="{3D98AF89-1FCD-4190-AAF1-2BA9FD4DB70D}" dt="2023-09-21T13:57:06.201" v="781" actId="255"/>
          <ac:spMkLst>
            <pc:docMk/>
            <pc:sldMk cId="0" sldId="279"/>
            <ac:spMk id="249" creationId="{00000000-0000-0000-0000-000000000000}"/>
          </ac:spMkLst>
        </pc:spChg>
      </pc:sldChg>
      <pc:sldChg chg="modSp mod">
        <pc:chgData name="Joke Temmerman" userId="75c03dc2-74da-4310-87f5-d8417250a9f7" providerId="ADAL" clId="{3D98AF89-1FCD-4190-AAF1-2BA9FD4DB70D}" dt="2023-09-21T13:57:30.653" v="783" actId="255"/>
        <pc:sldMkLst>
          <pc:docMk/>
          <pc:sldMk cId="0" sldId="280"/>
        </pc:sldMkLst>
        <pc:spChg chg="mod">
          <ac:chgData name="Joke Temmerman" userId="75c03dc2-74da-4310-87f5-d8417250a9f7" providerId="ADAL" clId="{3D98AF89-1FCD-4190-AAF1-2BA9FD4DB70D}" dt="2023-09-21T13:57:15.080" v="782" actId="12"/>
          <ac:spMkLst>
            <pc:docMk/>
            <pc:sldMk cId="0" sldId="280"/>
            <ac:spMk id="255" creationId="{00000000-0000-0000-0000-000000000000}"/>
          </ac:spMkLst>
        </pc:spChg>
        <pc:spChg chg="mod">
          <ac:chgData name="Joke Temmerman" userId="75c03dc2-74da-4310-87f5-d8417250a9f7" providerId="ADAL" clId="{3D98AF89-1FCD-4190-AAF1-2BA9FD4DB70D}" dt="2023-09-21T13:57:30.653" v="783" actId="255"/>
          <ac:spMkLst>
            <pc:docMk/>
            <pc:sldMk cId="0" sldId="280"/>
            <ac:spMk id="257" creationId="{00000000-0000-0000-0000-000000000000}"/>
          </ac:spMkLst>
        </pc:spChg>
      </pc:sldChg>
      <pc:sldChg chg="modSp mod">
        <pc:chgData name="Joke Temmerman" userId="75c03dc2-74da-4310-87f5-d8417250a9f7" providerId="ADAL" clId="{3D98AF89-1FCD-4190-AAF1-2BA9FD4DB70D}" dt="2023-09-21T14:00:00.418" v="816" actId="122"/>
        <pc:sldMkLst>
          <pc:docMk/>
          <pc:sldMk cId="0" sldId="281"/>
        </pc:sldMkLst>
        <pc:spChg chg="mod">
          <ac:chgData name="Joke Temmerman" userId="75c03dc2-74da-4310-87f5-d8417250a9f7" providerId="ADAL" clId="{3D98AF89-1FCD-4190-AAF1-2BA9FD4DB70D}" dt="2023-09-21T13:57:55.138" v="785" actId="207"/>
          <ac:spMkLst>
            <pc:docMk/>
            <pc:sldMk cId="0" sldId="281"/>
            <ac:spMk id="263" creationId="{00000000-0000-0000-0000-000000000000}"/>
          </ac:spMkLst>
        </pc:spChg>
        <pc:spChg chg="mod">
          <ac:chgData name="Joke Temmerman" userId="75c03dc2-74da-4310-87f5-d8417250a9f7" providerId="ADAL" clId="{3D98AF89-1FCD-4190-AAF1-2BA9FD4DB70D}" dt="2023-09-21T14:00:00.418" v="816" actId="122"/>
          <ac:spMkLst>
            <pc:docMk/>
            <pc:sldMk cId="0" sldId="281"/>
            <ac:spMk id="264" creationId="{00000000-0000-0000-0000-000000000000}"/>
          </ac:spMkLst>
        </pc:spChg>
      </pc:sldChg>
      <pc:sldChg chg="addSp modSp mod">
        <pc:chgData name="Joke Temmerman" userId="75c03dc2-74da-4310-87f5-d8417250a9f7" providerId="ADAL" clId="{3D98AF89-1FCD-4190-AAF1-2BA9FD4DB70D}" dt="2023-09-21T14:00:02.917" v="817" actId="122"/>
        <pc:sldMkLst>
          <pc:docMk/>
          <pc:sldMk cId="0" sldId="282"/>
        </pc:sldMkLst>
        <pc:spChg chg="add mod">
          <ac:chgData name="Joke Temmerman" userId="75c03dc2-74da-4310-87f5-d8417250a9f7" providerId="ADAL" clId="{3D98AF89-1FCD-4190-AAF1-2BA9FD4DB70D}" dt="2023-09-21T13:58:49.925" v="799" actId="1076"/>
          <ac:spMkLst>
            <pc:docMk/>
            <pc:sldMk cId="0" sldId="282"/>
            <ac:spMk id="3" creationId="{6D39EE30-9F30-56C7-9EF6-AF276E953CCE}"/>
          </ac:spMkLst>
        </pc:spChg>
        <pc:spChg chg="mod">
          <ac:chgData name="Joke Temmerman" userId="75c03dc2-74da-4310-87f5-d8417250a9f7" providerId="ADAL" clId="{3D98AF89-1FCD-4190-AAF1-2BA9FD4DB70D}" dt="2023-09-21T13:58:58.182" v="803" actId="20577"/>
          <ac:spMkLst>
            <pc:docMk/>
            <pc:sldMk cId="0" sldId="282"/>
            <ac:spMk id="270" creationId="{00000000-0000-0000-0000-000000000000}"/>
          </ac:spMkLst>
        </pc:spChg>
        <pc:spChg chg="mod">
          <ac:chgData name="Joke Temmerman" userId="75c03dc2-74da-4310-87f5-d8417250a9f7" providerId="ADAL" clId="{3D98AF89-1FCD-4190-AAF1-2BA9FD4DB70D}" dt="2023-09-21T14:00:02.917" v="817" actId="122"/>
          <ac:spMkLst>
            <pc:docMk/>
            <pc:sldMk cId="0" sldId="282"/>
            <ac:spMk id="271" creationId="{00000000-0000-0000-0000-000000000000}"/>
          </ac:spMkLst>
        </pc:spChg>
      </pc:sldChg>
      <pc:sldChg chg="modSp mod delCm modCm">
        <pc:chgData name="Joke Temmerman" userId="75c03dc2-74da-4310-87f5-d8417250a9f7" providerId="ADAL" clId="{3D98AF89-1FCD-4190-AAF1-2BA9FD4DB70D}" dt="2023-09-21T14:00:05.817" v="819" actId="122"/>
        <pc:sldMkLst>
          <pc:docMk/>
          <pc:sldMk cId="0" sldId="283"/>
        </pc:sldMkLst>
        <pc:spChg chg="mod">
          <ac:chgData name="Joke Temmerman" userId="75c03dc2-74da-4310-87f5-d8417250a9f7" providerId="ADAL" clId="{3D98AF89-1FCD-4190-AAF1-2BA9FD4DB70D}" dt="2023-09-21T13:59:24.534" v="807" actId="12"/>
          <ac:spMkLst>
            <pc:docMk/>
            <pc:sldMk cId="0" sldId="283"/>
            <ac:spMk id="277" creationId="{00000000-0000-0000-0000-000000000000}"/>
          </ac:spMkLst>
        </pc:spChg>
        <pc:spChg chg="mod">
          <ac:chgData name="Joke Temmerman" userId="75c03dc2-74da-4310-87f5-d8417250a9f7" providerId="ADAL" clId="{3D98AF89-1FCD-4190-AAF1-2BA9FD4DB70D}" dt="2023-09-21T14:00:05.817" v="819" actId="122"/>
          <ac:spMkLst>
            <pc:docMk/>
            <pc:sldMk cId="0" sldId="283"/>
            <ac:spMk id="278" creationId="{00000000-0000-0000-0000-000000000000}"/>
          </ac:spMkLst>
        </pc:spChg>
        <pc:spChg chg="mod">
          <ac:chgData name="Joke Temmerman" userId="75c03dc2-74da-4310-87f5-d8417250a9f7" providerId="ADAL" clId="{3D98AF89-1FCD-4190-AAF1-2BA9FD4DB70D}" dt="2023-09-21T13:59:46.771" v="814" actId="20577"/>
          <ac:spMkLst>
            <pc:docMk/>
            <pc:sldMk cId="0" sldId="283"/>
            <ac:spMk id="279" creationId="{00000000-0000-0000-0000-000000000000}"/>
          </ac:spMkLst>
        </pc:spChg>
      </pc:sldChg>
      <pc:sldChg chg="modSp mod">
        <pc:chgData name="Joke Temmerman" userId="75c03dc2-74da-4310-87f5-d8417250a9f7" providerId="ADAL" clId="{3D98AF89-1FCD-4190-AAF1-2BA9FD4DB70D}" dt="2023-09-21T14:00:08.616" v="820" actId="122"/>
        <pc:sldMkLst>
          <pc:docMk/>
          <pc:sldMk cId="0" sldId="284"/>
        </pc:sldMkLst>
        <pc:spChg chg="mod">
          <ac:chgData name="Joke Temmerman" userId="75c03dc2-74da-4310-87f5-d8417250a9f7" providerId="ADAL" clId="{3D98AF89-1FCD-4190-AAF1-2BA9FD4DB70D}" dt="2023-09-21T14:00:08.616" v="820" actId="122"/>
          <ac:spMkLst>
            <pc:docMk/>
            <pc:sldMk cId="0" sldId="284"/>
            <ac:spMk id="285" creationId="{00000000-0000-0000-0000-000000000000}"/>
          </ac:spMkLst>
        </pc:spChg>
        <pc:spChg chg="mod">
          <ac:chgData name="Joke Temmerman" userId="75c03dc2-74da-4310-87f5-d8417250a9f7" providerId="ADAL" clId="{3D98AF89-1FCD-4190-AAF1-2BA9FD4DB70D}" dt="2023-09-21T13:59:55.138" v="815" actId="404"/>
          <ac:spMkLst>
            <pc:docMk/>
            <pc:sldMk cId="0" sldId="284"/>
            <ac:spMk id="286" creationId="{00000000-0000-0000-0000-000000000000}"/>
          </ac:spMkLst>
        </pc:spChg>
      </pc:sldChg>
      <pc:sldChg chg="modSp mod">
        <pc:chgData name="Joke Temmerman" userId="75c03dc2-74da-4310-87f5-d8417250a9f7" providerId="ADAL" clId="{3D98AF89-1FCD-4190-AAF1-2BA9FD4DB70D}" dt="2023-09-21T14:00:17.769" v="822" actId="404"/>
        <pc:sldMkLst>
          <pc:docMk/>
          <pc:sldMk cId="0" sldId="285"/>
        </pc:sldMkLst>
        <pc:spChg chg="mod">
          <ac:chgData name="Joke Temmerman" userId="75c03dc2-74da-4310-87f5-d8417250a9f7" providerId="ADAL" clId="{3D98AF89-1FCD-4190-AAF1-2BA9FD4DB70D}" dt="2023-09-21T14:00:14.145" v="821" actId="122"/>
          <ac:spMkLst>
            <pc:docMk/>
            <pc:sldMk cId="0" sldId="285"/>
            <ac:spMk id="293" creationId="{00000000-0000-0000-0000-000000000000}"/>
          </ac:spMkLst>
        </pc:spChg>
        <pc:spChg chg="mod">
          <ac:chgData name="Joke Temmerman" userId="75c03dc2-74da-4310-87f5-d8417250a9f7" providerId="ADAL" clId="{3D98AF89-1FCD-4190-AAF1-2BA9FD4DB70D}" dt="2023-09-21T14:00:17.769" v="822" actId="404"/>
          <ac:spMkLst>
            <pc:docMk/>
            <pc:sldMk cId="0" sldId="285"/>
            <ac:spMk id="294" creationId="{00000000-0000-0000-0000-000000000000}"/>
          </ac:spMkLst>
        </pc:spChg>
      </pc:sldChg>
      <pc:sldChg chg="addSp delSp modSp mod modClrScheme delCm chgLayout">
        <pc:chgData name="Joke Temmerman" userId="75c03dc2-74da-4310-87f5-d8417250a9f7" providerId="ADAL" clId="{3D98AF89-1FCD-4190-AAF1-2BA9FD4DB70D}" dt="2023-09-21T14:01:02.128" v="828" actId="1076"/>
        <pc:sldMkLst>
          <pc:docMk/>
          <pc:sldMk cId="0" sldId="286"/>
        </pc:sldMkLst>
        <pc:spChg chg="add del mod ord">
          <ac:chgData name="Joke Temmerman" userId="75c03dc2-74da-4310-87f5-d8417250a9f7" providerId="ADAL" clId="{3D98AF89-1FCD-4190-AAF1-2BA9FD4DB70D}" dt="2023-09-21T14:00:46.991" v="825" actId="478"/>
          <ac:spMkLst>
            <pc:docMk/>
            <pc:sldMk cId="0" sldId="286"/>
            <ac:spMk id="2" creationId="{BE82E8AE-4C0B-471F-E6CD-C63D05E2E66D}"/>
          </ac:spMkLst>
        </pc:spChg>
        <pc:spChg chg="mod ord">
          <ac:chgData name="Joke Temmerman" userId="75c03dc2-74da-4310-87f5-d8417250a9f7" providerId="ADAL" clId="{3D98AF89-1FCD-4190-AAF1-2BA9FD4DB70D}" dt="2023-09-21T14:00:43.970" v="824" actId="700"/>
          <ac:spMkLst>
            <pc:docMk/>
            <pc:sldMk cId="0" sldId="286"/>
            <ac:spMk id="301" creationId="{00000000-0000-0000-0000-000000000000}"/>
          </ac:spMkLst>
        </pc:spChg>
        <pc:graphicFrameChg chg="mod">
          <ac:chgData name="Joke Temmerman" userId="75c03dc2-74da-4310-87f5-d8417250a9f7" providerId="ADAL" clId="{3D98AF89-1FCD-4190-AAF1-2BA9FD4DB70D}" dt="2023-09-21T14:01:02.128" v="828" actId="1076"/>
          <ac:graphicFrameMkLst>
            <pc:docMk/>
            <pc:sldMk cId="0" sldId="286"/>
            <ac:graphicFrameMk id="302" creationId="{00000000-0000-0000-0000-000000000000}"/>
          </ac:graphicFrameMkLst>
        </pc:graphicFrameChg>
        <pc:picChg chg="ord">
          <ac:chgData name="Joke Temmerman" userId="75c03dc2-74da-4310-87f5-d8417250a9f7" providerId="ADAL" clId="{3D98AF89-1FCD-4190-AAF1-2BA9FD4DB70D}" dt="2023-09-21T14:00:56.202" v="827" actId="167"/>
          <ac:picMkLst>
            <pc:docMk/>
            <pc:sldMk cId="0" sldId="286"/>
            <ac:picMk id="303" creationId="{00000000-0000-0000-0000-000000000000}"/>
          </ac:picMkLst>
        </pc:picChg>
      </pc:sldChg>
      <pc:sldChg chg="del">
        <pc:chgData name="Joke Temmerman" userId="75c03dc2-74da-4310-87f5-d8417250a9f7" providerId="ADAL" clId="{3D98AF89-1FCD-4190-AAF1-2BA9FD4DB70D}" dt="2023-09-21T13:38:45.447" v="431" actId="47"/>
        <pc:sldMkLst>
          <pc:docMk/>
          <pc:sldMk cId="0" sldId="287"/>
        </pc:sldMkLst>
      </pc:sldChg>
      <pc:sldChg chg="delSp modSp mod">
        <pc:chgData name="Joke Temmerman" userId="75c03dc2-74da-4310-87f5-d8417250a9f7" providerId="ADAL" clId="{3D98AF89-1FCD-4190-AAF1-2BA9FD4DB70D}" dt="2023-09-21T14:01:43.928" v="838" actId="1076"/>
        <pc:sldMkLst>
          <pc:docMk/>
          <pc:sldMk cId="0" sldId="288"/>
        </pc:sldMkLst>
        <pc:spChg chg="mod">
          <ac:chgData name="Joke Temmerman" userId="75c03dc2-74da-4310-87f5-d8417250a9f7" providerId="ADAL" clId="{3D98AF89-1FCD-4190-AAF1-2BA9FD4DB70D}" dt="2023-09-21T14:01:22.003" v="830" actId="123"/>
          <ac:spMkLst>
            <pc:docMk/>
            <pc:sldMk cId="0" sldId="288"/>
            <ac:spMk id="315" creationId="{00000000-0000-0000-0000-000000000000}"/>
          </ac:spMkLst>
        </pc:spChg>
        <pc:spChg chg="mod">
          <ac:chgData name="Joke Temmerman" userId="75c03dc2-74da-4310-87f5-d8417250a9f7" providerId="ADAL" clId="{3D98AF89-1FCD-4190-AAF1-2BA9FD4DB70D}" dt="2023-09-21T14:01:25.660" v="831" actId="122"/>
          <ac:spMkLst>
            <pc:docMk/>
            <pc:sldMk cId="0" sldId="288"/>
            <ac:spMk id="316" creationId="{00000000-0000-0000-0000-000000000000}"/>
          </ac:spMkLst>
        </pc:spChg>
        <pc:spChg chg="del">
          <ac:chgData name="Joke Temmerman" userId="75c03dc2-74da-4310-87f5-d8417250a9f7" providerId="ADAL" clId="{3D98AF89-1FCD-4190-AAF1-2BA9FD4DB70D}" dt="2023-09-21T14:01:37.397" v="837" actId="478"/>
          <ac:spMkLst>
            <pc:docMk/>
            <pc:sldMk cId="0" sldId="288"/>
            <ac:spMk id="317" creationId="{00000000-0000-0000-0000-000000000000}"/>
          </ac:spMkLst>
        </pc:spChg>
        <pc:spChg chg="mod">
          <ac:chgData name="Joke Temmerman" userId="75c03dc2-74da-4310-87f5-d8417250a9f7" providerId="ADAL" clId="{3D98AF89-1FCD-4190-AAF1-2BA9FD4DB70D}" dt="2023-09-21T14:01:43.928" v="838" actId="1076"/>
          <ac:spMkLst>
            <pc:docMk/>
            <pc:sldMk cId="0" sldId="288"/>
            <ac:spMk id="318" creationId="{00000000-0000-0000-0000-000000000000}"/>
          </ac:spMkLst>
        </pc:spChg>
      </pc:sldChg>
      <pc:sldChg chg="addSp delSp modSp mod">
        <pc:chgData name="Joke Temmerman" userId="75c03dc2-74da-4310-87f5-d8417250a9f7" providerId="ADAL" clId="{3D98AF89-1FCD-4190-AAF1-2BA9FD4DB70D}" dt="2023-09-21T14:02:01.188" v="843" actId="122"/>
        <pc:sldMkLst>
          <pc:docMk/>
          <pc:sldMk cId="0" sldId="289"/>
        </pc:sldMkLst>
        <pc:spChg chg="add mod">
          <ac:chgData name="Joke Temmerman" userId="75c03dc2-74da-4310-87f5-d8417250a9f7" providerId="ADAL" clId="{3D98AF89-1FCD-4190-AAF1-2BA9FD4DB70D}" dt="2023-09-21T14:01:51.603" v="840"/>
          <ac:spMkLst>
            <pc:docMk/>
            <pc:sldMk cId="0" sldId="289"/>
            <ac:spMk id="2" creationId="{AEA240BB-6770-811A-9763-0FD51CDC7432}"/>
          </ac:spMkLst>
        </pc:spChg>
        <pc:spChg chg="mod">
          <ac:chgData name="Joke Temmerman" userId="75c03dc2-74da-4310-87f5-d8417250a9f7" providerId="ADAL" clId="{3D98AF89-1FCD-4190-AAF1-2BA9FD4DB70D}" dt="2023-09-21T14:01:56.840" v="842" actId="123"/>
          <ac:spMkLst>
            <pc:docMk/>
            <pc:sldMk cId="0" sldId="289"/>
            <ac:spMk id="324" creationId="{00000000-0000-0000-0000-000000000000}"/>
          </ac:spMkLst>
        </pc:spChg>
        <pc:spChg chg="mod">
          <ac:chgData name="Joke Temmerman" userId="75c03dc2-74da-4310-87f5-d8417250a9f7" providerId="ADAL" clId="{3D98AF89-1FCD-4190-AAF1-2BA9FD4DB70D}" dt="2023-09-21T14:02:01.188" v="843" actId="122"/>
          <ac:spMkLst>
            <pc:docMk/>
            <pc:sldMk cId="0" sldId="289"/>
            <ac:spMk id="325" creationId="{00000000-0000-0000-0000-000000000000}"/>
          </ac:spMkLst>
        </pc:spChg>
        <pc:spChg chg="del">
          <ac:chgData name="Joke Temmerman" userId="75c03dc2-74da-4310-87f5-d8417250a9f7" providerId="ADAL" clId="{3D98AF89-1FCD-4190-AAF1-2BA9FD4DB70D}" dt="2023-09-21T14:01:50.801" v="839" actId="478"/>
          <ac:spMkLst>
            <pc:docMk/>
            <pc:sldMk cId="0" sldId="289"/>
            <ac:spMk id="326" creationId="{00000000-0000-0000-0000-000000000000}"/>
          </ac:spMkLst>
        </pc:spChg>
      </pc:sldChg>
      <pc:sldChg chg="modSp mod modAnim">
        <pc:chgData name="Joke Temmerman" userId="75c03dc2-74da-4310-87f5-d8417250a9f7" providerId="ADAL" clId="{3D98AF89-1FCD-4190-AAF1-2BA9FD4DB70D}" dt="2023-09-21T14:03:05.180" v="864" actId="1076"/>
        <pc:sldMkLst>
          <pc:docMk/>
          <pc:sldMk cId="0" sldId="290"/>
        </pc:sldMkLst>
        <pc:spChg chg="mod">
          <ac:chgData name="Joke Temmerman" userId="75c03dc2-74da-4310-87f5-d8417250a9f7" providerId="ADAL" clId="{3D98AF89-1FCD-4190-AAF1-2BA9FD4DB70D}" dt="2023-09-21T14:02:54.988" v="858" actId="20577"/>
          <ac:spMkLst>
            <pc:docMk/>
            <pc:sldMk cId="0" sldId="290"/>
            <ac:spMk id="332" creationId="{00000000-0000-0000-0000-000000000000}"/>
          </ac:spMkLst>
        </pc:spChg>
        <pc:spChg chg="mod">
          <ac:chgData name="Joke Temmerman" userId="75c03dc2-74da-4310-87f5-d8417250a9f7" providerId="ADAL" clId="{3D98AF89-1FCD-4190-AAF1-2BA9FD4DB70D}" dt="2023-09-21T14:02:12.767" v="844" actId="122"/>
          <ac:spMkLst>
            <pc:docMk/>
            <pc:sldMk cId="0" sldId="290"/>
            <ac:spMk id="333" creationId="{00000000-0000-0000-0000-000000000000}"/>
          </ac:spMkLst>
        </pc:spChg>
        <pc:spChg chg="mod">
          <ac:chgData name="Joke Temmerman" userId="75c03dc2-74da-4310-87f5-d8417250a9f7" providerId="ADAL" clId="{3D98AF89-1FCD-4190-AAF1-2BA9FD4DB70D}" dt="2023-09-21T14:03:05.180" v="864" actId="1076"/>
          <ac:spMkLst>
            <pc:docMk/>
            <pc:sldMk cId="0" sldId="290"/>
            <ac:spMk id="334" creationId="{00000000-0000-0000-0000-000000000000}"/>
          </ac:spMkLst>
        </pc:spChg>
      </pc:sldChg>
      <pc:sldChg chg="addSp delSp modSp mod modAnim">
        <pc:chgData name="Joke Temmerman" userId="75c03dc2-74da-4310-87f5-d8417250a9f7" providerId="ADAL" clId="{3D98AF89-1FCD-4190-AAF1-2BA9FD4DB70D}" dt="2023-09-21T14:06:24.801" v="916" actId="14100"/>
        <pc:sldMkLst>
          <pc:docMk/>
          <pc:sldMk cId="0" sldId="291"/>
        </pc:sldMkLst>
        <pc:spChg chg="add mod">
          <ac:chgData name="Joke Temmerman" userId="75c03dc2-74da-4310-87f5-d8417250a9f7" providerId="ADAL" clId="{3D98AF89-1FCD-4190-AAF1-2BA9FD4DB70D}" dt="2023-09-21T14:03:45.934" v="875"/>
          <ac:spMkLst>
            <pc:docMk/>
            <pc:sldMk cId="0" sldId="291"/>
            <ac:spMk id="2" creationId="{892F600B-19AD-CAFE-E5AA-3B5DD88A5A53}"/>
          </ac:spMkLst>
        </pc:spChg>
        <pc:spChg chg="mod">
          <ac:chgData name="Joke Temmerman" userId="75c03dc2-74da-4310-87f5-d8417250a9f7" providerId="ADAL" clId="{3D98AF89-1FCD-4190-AAF1-2BA9FD4DB70D}" dt="2023-09-21T14:06:24.801" v="916" actId="14100"/>
          <ac:spMkLst>
            <pc:docMk/>
            <pc:sldMk cId="0" sldId="291"/>
            <ac:spMk id="340" creationId="{00000000-0000-0000-0000-000000000000}"/>
          </ac:spMkLst>
        </pc:spChg>
        <pc:spChg chg="mod">
          <ac:chgData name="Joke Temmerman" userId="75c03dc2-74da-4310-87f5-d8417250a9f7" providerId="ADAL" clId="{3D98AF89-1FCD-4190-AAF1-2BA9FD4DB70D}" dt="2023-09-21T14:06:00.038" v="912" actId="122"/>
          <ac:spMkLst>
            <pc:docMk/>
            <pc:sldMk cId="0" sldId="291"/>
            <ac:spMk id="341" creationId="{00000000-0000-0000-0000-000000000000}"/>
          </ac:spMkLst>
        </pc:spChg>
        <pc:spChg chg="del">
          <ac:chgData name="Joke Temmerman" userId="75c03dc2-74da-4310-87f5-d8417250a9f7" providerId="ADAL" clId="{3D98AF89-1FCD-4190-AAF1-2BA9FD4DB70D}" dt="2023-09-21T14:03:45.433" v="874" actId="478"/>
          <ac:spMkLst>
            <pc:docMk/>
            <pc:sldMk cId="0" sldId="291"/>
            <ac:spMk id="342" creationId="{00000000-0000-0000-0000-000000000000}"/>
          </ac:spMkLst>
        </pc:spChg>
      </pc:sldChg>
      <pc:sldChg chg="addSp delSp modSp mod modAnim">
        <pc:chgData name="Joke Temmerman" userId="75c03dc2-74da-4310-87f5-d8417250a9f7" providerId="ADAL" clId="{3D98AF89-1FCD-4190-AAF1-2BA9FD4DB70D}" dt="2023-09-21T14:06:32.904" v="918" actId="14100"/>
        <pc:sldMkLst>
          <pc:docMk/>
          <pc:sldMk cId="0" sldId="292"/>
        </pc:sldMkLst>
        <pc:spChg chg="add mod">
          <ac:chgData name="Joke Temmerman" userId="75c03dc2-74da-4310-87f5-d8417250a9f7" providerId="ADAL" clId="{3D98AF89-1FCD-4190-AAF1-2BA9FD4DB70D}" dt="2023-09-21T14:03:49.579" v="877"/>
          <ac:spMkLst>
            <pc:docMk/>
            <pc:sldMk cId="0" sldId="292"/>
            <ac:spMk id="2" creationId="{0EA5A83C-A51C-D955-D616-AFD0459FFA1F}"/>
          </ac:spMkLst>
        </pc:spChg>
        <pc:spChg chg="mod">
          <ac:chgData name="Joke Temmerman" userId="75c03dc2-74da-4310-87f5-d8417250a9f7" providerId="ADAL" clId="{3D98AF89-1FCD-4190-AAF1-2BA9FD4DB70D}" dt="2023-09-21T14:06:32.904" v="918" actId="14100"/>
          <ac:spMkLst>
            <pc:docMk/>
            <pc:sldMk cId="0" sldId="292"/>
            <ac:spMk id="348" creationId="{00000000-0000-0000-0000-000000000000}"/>
          </ac:spMkLst>
        </pc:spChg>
        <pc:spChg chg="mod">
          <ac:chgData name="Joke Temmerman" userId="75c03dc2-74da-4310-87f5-d8417250a9f7" providerId="ADAL" clId="{3D98AF89-1FCD-4190-AAF1-2BA9FD4DB70D}" dt="2023-09-21T14:06:29.818" v="917" actId="20577"/>
          <ac:spMkLst>
            <pc:docMk/>
            <pc:sldMk cId="0" sldId="292"/>
            <ac:spMk id="349" creationId="{00000000-0000-0000-0000-000000000000}"/>
          </ac:spMkLst>
        </pc:spChg>
        <pc:spChg chg="del">
          <ac:chgData name="Joke Temmerman" userId="75c03dc2-74da-4310-87f5-d8417250a9f7" providerId="ADAL" clId="{3D98AF89-1FCD-4190-AAF1-2BA9FD4DB70D}" dt="2023-09-21T14:03:49.147" v="876" actId="478"/>
          <ac:spMkLst>
            <pc:docMk/>
            <pc:sldMk cId="0" sldId="292"/>
            <ac:spMk id="350" creationId="{00000000-0000-0000-0000-000000000000}"/>
          </ac:spMkLst>
        </pc:spChg>
      </pc:sldChg>
      <pc:sldChg chg="addSp delSp modSp mod modAnim">
        <pc:chgData name="Joke Temmerman" userId="75c03dc2-74da-4310-87f5-d8417250a9f7" providerId="ADAL" clId="{3D98AF89-1FCD-4190-AAF1-2BA9FD4DB70D}" dt="2023-09-21T14:06:05.632" v="914" actId="122"/>
        <pc:sldMkLst>
          <pc:docMk/>
          <pc:sldMk cId="0" sldId="293"/>
        </pc:sldMkLst>
        <pc:spChg chg="add mod">
          <ac:chgData name="Joke Temmerman" userId="75c03dc2-74da-4310-87f5-d8417250a9f7" providerId="ADAL" clId="{3D98AF89-1FCD-4190-AAF1-2BA9FD4DB70D}" dt="2023-09-21T14:05:24.459" v="903"/>
          <ac:spMkLst>
            <pc:docMk/>
            <pc:sldMk cId="0" sldId="293"/>
            <ac:spMk id="2" creationId="{E9E97B09-FD02-117B-A201-8D1F441BF162}"/>
          </ac:spMkLst>
        </pc:spChg>
        <pc:spChg chg="mod">
          <ac:chgData name="Joke Temmerman" userId="75c03dc2-74da-4310-87f5-d8417250a9f7" providerId="ADAL" clId="{3D98AF89-1FCD-4190-AAF1-2BA9FD4DB70D}" dt="2023-09-21T14:05:14.398" v="901" actId="14100"/>
          <ac:spMkLst>
            <pc:docMk/>
            <pc:sldMk cId="0" sldId="293"/>
            <ac:spMk id="356" creationId="{00000000-0000-0000-0000-000000000000}"/>
          </ac:spMkLst>
        </pc:spChg>
        <pc:spChg chg="mod">
          <ac:chgData name="Joke Temmerman" userId="75c03dc2-74da-4310-87f5-d8417250a9f7" providerId="ADAL" clId="{3D98AF89-1FCD-4190-AAF1-2BA9FD4DB70D}" dt="2023-09-21T14:06:05.632" v="914" actId="122"/>
          <ac:spMkLst>
            <pc:docMk/>
            <pc:sldMk cId="0" sldId="293"/>
            <ac:spMk id="357" creationId="{00000000-0000-0000-0000-000000000000}"/>
          </ac:spMkLst>
        </pc:spChg>
        <pc:spChg chg="del">
          <ac:chgData name="Joke Temmerman" userId="75c03dc2-74da-4310-87f5-d8417250a9f7" providerId="ADAL" clId="{3D98AF89-1FCD-4190-AAF1-2BA9FD4DB70D}" dt="2023-09-21T14:05:23.921" v="902" actId="478"/>
          <ac:spMkLst>
            <pc:docMk/>
            <pc:sldMk cId="0" sldId="293"/>
            <ac:spMk id="358" creationId="{00000000-0000-0000-0000-000000000000}"/>
          </ac:spMkLst>
        </pc:spChg>
      </pc:sldChg>
      <pc:sldChg chg="addSp delSp modSp mod">
        <pc:chgData name="Joke Temmerman" userId="75c03dc2-74da-4310-87f5-d8417250a9f7" providerId="ADAL" clId="{3D98AF89-1FCD-4190-AAF1-2BA9FD4DB70D}" dt="2023-09-21T14:06:08.427" v="915" actId="122"/>
        <pc:sldMkLst>
          <pc:docMk/>
          <pc:sldMk cId="0" sldId="294"/>
        </pc:sldMkLst>
        <pc:spChg chg="add mod">
          <ac:chgData name="Joke Temmerman" userId="75c03dc2-74da-4310-87f5-d8417250a9f7" providerId="ADAL" clId="{3D98AF89-1FCD-4190-AAF1-2BA9FD4DB70D}" dt="2023-09-21T14:05:28.699" v="905"/>
          <ac:spMkLst>
            <pc:docMk/>
            <pc:sldMk cId="0" sldId="294"/>
            <ac:spMk id="2" creationId="{4FAC0D45-0D3E-20BB-54F5-AFFF06BA81A9}"/>
          </ac:spMkLst>
        </pc:spChg>
        <pc:spChg chg="mod">
          <ac:chgData name="Joke Temmerman" userId="75c03dc2-74da-4310-87f5-d8417250a9f7" providerId="ADAL" clId="{3D98AF89-1FCD-4190-AAF1-2BA9FD4DB70D}" dt="2023-09-21T14:05:57.337" v="911" actId="20577"/>
          <ac:spMkLst>
            <pc:docMk/>
            <pc:sldMk cId="0" sldId="294"/>
            <ac:spMk id="364" creationId="{00000000-0000-0000-0000-000000000000}"/>
          </ac:spMkLst>
        </pc:spChg>
        <pc:spChg chg="mod">
          <ac:chgData name="Joke Temmerman" userId="75c03dc2-74da-4310-87f5-d8417250a9f7" providerId="ADAL" clId="{3D98AF89-1FCD-4190-AAF1-2BA9FD4DB70D}" dt="2023-09-21T14:06:08.427" v="915" actId="122"/>
          <ac:spMkLst>
            <pc:docMk/>
            <pc:sldMk cId="0" sldId="294"/>
            <ac:spMk id="365" creationId="{00000000-0000-0000-0000-000000000000}"/>
          </ac:spMkLst>
        </pc:spChg>
        <pc:spChg chg="del">
          <ac:chgData name="Joke Temmerman" userId="75c03dc2-74da-4310-87f5-d8417250a9f7" providerId="ADAL" clId="{3D98AF89-1FCD-4190-AAF1-2BA9FD4DB70D}" dt="2023-09-21T14:05:28.214" v="904" actId="478"/>
          <ac:spMkLst>
            <pc:docMk/>
            <pc:sldMk cId="0" sldId="294"/>
            <ac:spMk id="366" creationId="{00000000-0000-0000-0000-000000000000}"/>
          </ac:spMkLst>
        </pc:spChg>
      </pc:sldChg>
      <pc:sldChg chg="modSp mod">
        <pc:chgData name="Joke Temmerman" userId="75c03dc2-74da-4310-87f5-d8417250a9f7" providerId="ADAL" clId="{3D98AF89-1FCD-4190-AAF1-2BA9FD4DB70D}" dt="2023-09-21T14:07:59.343" v="930" actId="1076"/>
        <pc:sldMkLst>
          <pc:docMk/>
          <pc:sldMk cId="0" sldId="295"/>
        </pc:sldMkLst>
        <pc:spChg chg="mod">
          <ac:chgData name="Joke Temmerman" userId="75c03dc2-74da-4310-87f5-d8417250a9f7" providerId="ADAL" clId="{3D98AF89-1FCD-4190-AAF1-2BA9FD4DB70D}" dt="2023-09-21T14:06:42.660" v="919" actId="207"/>
          <ac:spMkLst>
            <pc:docMk/>
            <pc:sldMk cId="0" sldId="295"/>
            <ac:spMk id="372" creationId="{00000000-0000-0000-0000-000000000000}"/>
          </ac:spMkLst>
        </pc:spChg>
        <pc:spChg chg="mod">
          <ac:chgData name="Joke Temmerman" userId="75c03dc2-74da-4310-87f5-d8417250a9f7" providerId="ADAL" clId="{3D98AF89-1FCD-4190-AAF1-2BA9FD4DB70D}" dt="2023-09-21T14:07:59.343" v="930" actId="1076"/>
          <ac:spMkLst>
            <pc:docMk/>
            <pc:sldMk cId="0" sldId="295"/>
            <ac:spMk id="373" creationId="{00000000-0000-0000-0000-000000000000}"/>
          </ac:spMkLst>
        </pc:spChg>
      </pc:sldChg>
      <pc:sldChg chg="addSp delSp modSp mod modClrScheme modAnim chgLayout">
        <pc:chgData name="Joke Temmerman" userId="75c03dc2-74da-4310-87f5-d8417250a9f7" providerId="ADAL" clId="{3D98AF89-1FCD-4190-AAF1-2BA9FD4DB70D}" dt="2023-09-21T14:09:57.393" v="949" actId="14100"/>
        <pc:sldMkLst>
          <pc:docMk/>
          <pc:sldMk cId="0" sldId="296"/>
        </pc:sldMkLst>
        <pc:spChg chg="add del mod ord">
          <ac:chgData name="Joke Temmerman" userId="75c03dc2-74da-4310-87f5-d8417250a9f7" providerId="ADAL" clId="{3D98AF89-1FCD-4190-AAF1-2BA9FD4DB70D}" dt="2023-09-21T14:08:08.674" v="932" actId="478"/>
          <ac:spMkLst>
            <pc:docMk/>
            <pc:sldMk cId="0" sldId="296"/>
            <ac:spMk id="2" creationId="{DBD7A2A3-9D54-B394-9120-4F841C15DB0C}"/>
          </ac:spMkLst>
        </pc:spChg>
        <pc:spChg chg="mod ord">
          <ac:chgData name="Joke Temmerman" userId="75c03dc2-74da-4310-87f5-d8417250a9f7" providerId="ADAL" clId="{3D98AF89-1FCD-4190-AAF1-2BA9FD4DB70D}" dt="2023-09-21T14:09:57.393" v="949" actId="14100"/>
          <ac:spMkLst>
            <pc:docMk/>
            <pc:sldMk cId="0" sldId="296"/>
            <ac:spMk id="379" creationId="{00000000-0000-0000-0000-000000000000}"/>
          </ac:spMkLst>
        </pc:spChg>
      </pc:sldChg>
      <pc:sldChg chg="addSp delSp modSp mod modClrScheme chgLayout">
        <pc:chgData name="Joke Temmerman" userId="75c03dc2-74da-4310-87f5-d8417250a9f7" providerId="ADAL" clId="{3D98AF89-1FCD-4190-AAF1-2BA9FD4DB70D}" dt="2023-09-21T14:09:45.070" v="947" actId="1076"/>
        <pc:sldMkLst>
          <pc:docMk/>
          <pc:sldMk cId="0" sldId="297"/>
        </pc:sldMkLst>
        <pc:spChg chg="add del mod ord">
          <ac:chgData name="Joke Temmerman" userId="75c03dc2-74da-4310-87f5-d8417250a9f7" providerId="ADAL" clId="{3D98AF89-1FCD-4190-AAF1-2BA9FD4DB70D}" dt="2023-09-21T14:09:41.464" v="946" actId="478"/>
          <ac:spMkLst>
            <pc:docMk/>
            <pc:sldMk cId="0" sldId="297"/>
            <ac:spMk id="2" creationId="{5578A42E-5287-0385-890E-C01E57D2FAE7}"/>
          </ac:spMkLst>
        </pc:spChg>
        <pc:spChg chg="mod ord">
          <ac:chgData name="Joke Temmerman" userId="75c03dc2-74da-4310-87f5-d8417250a9f7" providerId="ADAL" clId="{3D98AF89-1FCD-4190-AAF1-2BA9FD4DB70D}" dt="2023-09-21T14:09:45.070" v="947" actId="1076"/>
          <ac:spMkLst>
            <pc:docMk/>
            <pc:sldMk cId="0" sldId="297"/>
            <ac:spMk id="385" creationId="{00000000-0000-0000-0000-000000000000}"/>
          </ac:spMkLst>
        </pc:spChg>
      </pc:sldChg>
      <pc:sldChg chg="del">
        <pc:chgData name="Joke Temmerman" userId="75c03dc2-74da-4310-87f5-d8417250a9f7" providerId="ADAL" clId="{3D98AF89-1FCD-4190-AAF1-2BA9FD4DB70D}" dt="2023-09-21T13:39:33.532" v="437" actId="47"/>
        <pc:sldMkLst>
          <pc:docMk/>
          <pc:sldMk cId="0" sldId="298"/>
        </pc:sldMkLst>
      </pc:sldChg>
      <pc:sldChg chg="modSp mod">
        <pc:chgData name="Joke Temmerman" userId="75c03dc2-74da-4310-87f5-d8417250a9f7" providerId="ADAL" clId="{3D98AF89-1FCD-4190-AAF1-2BA9FD4DB70D}" dt="2023-09-21T14:10:13.453" v="956" actId="1076"/>
        <pc:sldMkLst>
          <pc:docMk/>
          <pc:sldMk cId="0" sldId="299"/>
        </pc:sldMkLst>
        <pc:spChg chg="mod">
          <ac:chgData name="Joke Temmerman" userId="75c03dc2-74da-4310-87f5-d8417250a9f7" providerId="ADAL" clId="{3D98AF89-1FCD-4190-AAF1-2BA9FD4DB70D}" dt="2023-09-21T14:10:03.491" v="950" actId="122"/>
          <ac:spMkLst>
            <pc:docMk/>
            <pc:sldMk cId="0" sldId="299"/>
            <ac:spMk id="398" creationId="{00000000-0000-0000-0000-000000000000}"/>
          </ac:spMkLst>
        </pc:spChg>
        <pc:spChg chg="mod">
          <ac:chgData name="Joke Temmerman" userId="75c03dc2-74da-4310-87f5-d8417250a9f7" providerId="ADAL" clId="{3D98AF89-1FCD-4190-AAF1-2BA9FD4DB70D}" dt="2023-09-21T14:10:13.453" v="956" actId="1076"/>
          <ac:spMkLst>
            <pc:docMk/>
            <pc:sldMk cId="0" sldId="299"/>
            <ac:spMk id="400" creationId="{00000000-0000-0000-0000-000000000000}"/>
          </ac:spMkLst>
        </pc:spChg>
      </pc:sldChg>
      <pc:sldChg chg="modSp mod modAnim">
        <pc:chgData name="Joke Temmerman" userId="75c03dc2-74da-4310-87f5-d8417250a9f7" providerId="ADAL" clId="{3D98AF89-1FCD-4190-AAF1-2BA9FD4DB70D}" dt="2023-09-21T14:10:45.723" v="961" actId="1076"/>
        <pc:sldMkLst>
          <pc:docMk/>
          <pc:sldMk cId="0" sldId="300"/>
        </pc:sldMkLst>
        <pc:spChg chg="mod">
          <ac:chgData name="Joke Temmerman" userId="75c03dc2-74da-4310-87f5-d8417250a9f7" providerId="ADAL" clId="{3D98AF89-1FCD-4190-AAF1-2BA9FD4DB70D}" dt="2023-09-21T14:10:22.229" v="957" actId="122"/>
          <ac:spMkLst>
            <pc:docMk/>
            <pc:sldMk cId="0" sldId="300"/>
            <ac:spMk id="406" creationId="{00000000-0000-0000-0000-000000000000}"/>
          </ac:spMkLst>
        </pc:spChg>
        <pc:spChg chg="mod">
          <ac:chgData name="Joke Temmerman" userId="75c03dc2-74da-4310-87f5-d8417250a9f7" providerId="ADAL" clId="{3D98AF89-1FCD-4190-AAF1-2BA9FD4DB70D}" dt="2023-09-21T14:10:35.577" v="959" actId="20577"/>
          <ac:spMkLst>
            <pc:docMk/>
            <pc:sldMk cId="0" sldId="300"/>
            <ac:spMk id="407" creationId="{00000000-0000-0000-0000-000000000000}"/>
          </ac:spMkLst>
        </pc:spChg>
        <pc:spChg chg="mod">
          <ac:chgData name="Joke Temmerman" userId="75c03dc2-74da-4310-87f5-d8417250a9f7" providerId="ADAL" clId="{3D98AF89-1FCD-4190-AAF1-2BA9FD4DB70D}" dt="2023-09-21T14:10:45.723" v="961" actId="1076"/>
          <ac:spMkLst>
            <pc:docMk/>
            <pc:sldMk cId="0" sldId="300"/>
            <ac:spMk id="408" creationId="{00000000-0000-0000-0000-000000000000}"/>
          </ac:spMkLst>
        </pc:spChg>
      </pc:sldChg>
      <pc:sldChg chg="addSp delSp modSp mod">
        <pc:chgData name="Joke Temmerman" userId="75c03dc2-74da-4310-87f5-d8417250a9f7" providerId="ADAL" clId="{3D98AF89-1FCD-4190-AAF1-2BA9FD4DB70D}" dt="2023-09-21T14:12:00.144" v="967" actId="255"/>
        <pc:sldMkLst>
          <pc:docMk/>
          <pc:sldMk cId="0" sldId="301"/>
        </pc:sldMkLst>
        <pc:spChg chg="add mod">
          <ac:chgData name="Joke Temmerman" userId="75c03dc2-74da-4310-87f5-d8417250a9f7" providerId="ADAL" clId="{3D98AF89-1FCD-4190-AAF1-2BA9FD4DB70D}" dt="2023-09-21T14:11:41.478" v="965" actId="14100"/>
          <ac:spMkLst>
            <pc:docMk/>
            <pc:sldMk cId="0" sldId="301"/>
            <ac:spMk id="2" creationId="{CE850B52-5229-F8A6-AC0A-7B50D9644607}"/>
          </ac:spMkLst>
        </pc:spChg>
        <pc:spChg chg="mod">
          <ac:chgData name="Joke Temmerman" userId="75c03dc2-74da-4310-87f5-d8417250a9f7" providerId="ADAL" clId="{3D98AF89-1FCD-4190-AAF1-2BA9FD4DB70D}" dt="2023-09-21T14:11:23.874" v="962" actId="122"/>
          <ac:spMkLst>
            <pc:docMk/>
            <pc:sldMk cId="0" sldId="301"/>
            <ac:spMk id="414" creationId="{00000000-0000-0000-0000-000000000000}"/>
          </ac:spMkLst>
        </pc:spChg>
        <pc:spChg chg="mod">
          <ac:chgData name="Joke Temmerman" userId="75c03dc2-74da-4310-87f5-d8417250a9f7" providerId="ADAL" clId="{3D98AF89-1FCD-4190-AAF1-2BA9FD4DB70D}" dt="2023-09-21T14:12:00.144" v="967" actId="255"/>
          <ac:spMkLst>
            <pc:docMk/>
            <pc:sldMk cId="0" sldId="301"/>
            <ac:spMk id="415" creationId="{00000000-0000-0000-0000-000000000000}"/>
          </ac:spMkLst>
        </pc:spChg>
        <pc:spChg chg="del">
          <ac:chgData name="Joke Temmerman" userId="75c03dc2-74da-4310-87f5-d8417250a9f7" providerId="ADAL" clId="{3D98AF89-1FCD-4190-AAF1-2BA9FD4DB70D}" dt="2023-09-21T14:11:31.502" v="963" actId="478"/>
          <ac:spMkLst>
            <pc:docMk/>
            <pc:sldMk cId="0" sldId="301"/>
            <ac:spMk id="416" creationId="{00000000-0000-0000-0000-000000000000}"/>
          </ac:spMkLst>
        </pc:spChg>
      </pc:sldChg>
      <pc:sldChg chg="del">
        <pc:chgData name="Joke Temmerman" userId="75c03dc2-74da-4310-87f5-d8417250a9f7" providerId="ADAL" clId="{3D98AF89-1FCD-4190-AAF1-2BA9FD4DB70D}" dt="2023-09-21T13:40:07.437" v="442" actId="47"/>
        <pc:sldMkLst>
          <pc:docMk/>
          <pc:sldMk cId="0" sldId="302"/>
        </pc:sldMkLst>
      </pc:sldChg>
      <pc:sldChg chg="modSp mod modAnim">
        <pc:chgData name="Joke Temmerman" userId="75c03dc2-74da-4310-87f5-d8417250a9f7" providerId="ADAL" clId="{3D98AF89-1FCD-4190-AAF1-2BA9FD4DB70D}" dt="2023-09-21T14:12:45.295" v="982" actId="20577"/>
        <pc:sldMkLst>
          <pc:docMk/>
          <pc:sldMk cId="0" sldId="303"/>
        </pc:sldMkLst>
        <pc:spChg chg="mod">
          <ac:chgData name="Joke Temmerman" userId="75c03dc2-74da-4310-87f5-d8417250a9f7" providerId="ADAL" clId="{3D98AF89-1FCD-4190-AAF1-2BA9FD4DB70D}" dt="2023-09-21T14:12:15.071" v="968" actId="122"/>
          <ac:spMkLst>
            <pc:docMk/>
            <pc:sldMk cId="0" sldId="303"/>
            <ac:spMk id="431" creationId="{00000000-0000-0000-0000-000000000000}"/>
          </ac:spMkLst>
        </pc:spChg>
        <pc:spChg chg="mod">
          <ac:chgData name="Joke Temmerman" userId="75c03dc2-74da-4310-87f5-d8417250a9f7" providerId="ADAL" clId="{3D98AF89-1FCD-4190-AAF1-2BA9FD4DB70D}" dt="2023-09-21T14:12:45.295" v="982" actId="20577"/>
          <ac:spMkLst>
            <pc:docMk/>
            <pc:sldMk cId="0" sldId="303"/>
            <ac:spMk id="432" creationId="{00000000-0000-0000-0000-000000000000}"/>
          </ac:spMkLst>
        </pc:spChg>
      </pc:sldChg>
      <pc:sldChg chg="modSp mod">
        <pc:chgData name="Joke Temmerman" userId="75c03dc2-74da-4310-87f5-d8417250a9f7" providerId="ADAL" clId="{3D98AF89-1FCD-4190-AAF1-2BA9FD4DB70D}" dt="2023-09-21T14:12:58.551" v="983" actId="122"/>
        <pc:sldMkLst>
          <pc:docMk/>
          <pc:sldMk cId="0" sldId="304"/>
        </pc:sldMkLst>
        <pc:spChg chg="mod">
          <ac:chgData name="Joke Temmerman" userId="75c03dc2-74da-4310-87f5-d8417250a9f7" providerId="ADAL" clId="{3D98AF89-1FCD-4190-AAF1-2BA9FD4DB70D}" dt="2023-09-21T14:12:58.551" v="983" actId="122"/>
          <ac:spMkLst>
            <pc:docMk/>
            <pc:sldMk cId="0" sldId="304"/>
            <ac:spMk id="438" creationId="{00000000-0000-0000-0000-000000000000}"/>
          </ac:spMkLst>
        </pc:spChg>
      </pc:sldChg>
      <pc:sldChg chg="modSp mod modAnim">
        <pc:chgData name="Joke Temmerman" userId="75c03dc2-74da-4310-87f5-d8417250a9f7" providerId="ADAL" clId="{3D98AF89-1FCD-4190-AAF1-2BA9FD4DB70D}" dt="2023-09-21T14:13:56.390" v="993" actId="404"/>
        <pc:sldMkLst>
          <pc:docMk/>
          <pc:sldMk cId="0" sldId="305"/>
        </pc:sldMkLst>
        <pc:spChg chg="mod">
          <ac:chgData name="Joke Temmerman" userId="75c03dc2-74da-4310-87f5-d8417250a9f7" providerId="ADAL" clId="{3D98AF89-1FCD-4190-AAF1-2BA9FD4DB70D}" dt="2023-09-21T14:13:00.997" v="984" actId="122"/>
          <ac:spMkLst>
            <pc:docMk/>
            <pc:sldMk cId="0" sldId="305"/>
            <ac:spMk id="445" creationId="{00000000-0000-0000-0000-000000000000}"/>
          </ac:spMkLst>
        </pc:spChg>
        <pc:spChg chg="mod">
          <ac:chgData name="Joke Temmerman" userId="75c03dc2-74da-4310-87f5-d8417250a9f7" providerId="ADAL" clId="{3D98AF89-1FCD-4190-AAF1-2BA9FD4DB70D}" dt="2023-09-21T14:13:18.094" v="991" actId="20577"/>
          <ac:spMkLst>
            <pc:docMk/>
            <pc:sldMk cId="0" sldId="305"/>
            <ac:spMk id="446" creationId="{00000000-0000-0000-0000-000000000000}"/>
          </ac:spMkLst>
        </pc:spChg>
        <pc:spChg chg="mod">
          <ac:chgData name="Joke Temmerman" userId="75c03dc2-74da-4310-87f5-d8417250a9f7" providerId="ADAL" clId="{3D98AF89-1FCD-4190-AAF1-2BA9FD4DB70D}" dt="2023-09-21T14:13:56.390" v="993" actId="404"/>
          <ac:spMkLst>
            <pc:docMk/>
            <pc:sldMk cId="0" sldId="305"/>
            <ac:spMk id="447" creationId="{00000000-0000-0000-0000-000000000000}"/>
          </ac:spMkLst>
        </pc:spChg>
      </pc:sldChg>
      <pc:sldChg chg="addSp delSp modSp mod">
        <pc:chgData name="Joke Temmerman" userId="75c03dc2-74da-4310-87f5-d8417250a9f7" providerId="ADAL" clId="{3D98AF89-1FCD-4190-AAF1-2BA9FD4DB70D}" dt="2023-09-21T14:14:43.837" v="1010"/>
        <pc:sldMkLst>
          <pc:docMk/>
          <pc:sldMk cId="0" sldId="306"/>
        </pc:sldMkLst>
        <pc:spChg chg="add mod">
          <ac:chgData name="Joke Temmerman" userId="75c03dc2-74da-4310-87f5-d8417250a9f7" providerId="ADAL" clId="{3D98AF89-1FCD-4190-AAF1-2BA9FD4DB70D}" dt="2023-09-21T14:14:43.837" v="1010"/>
          <ac:spMkLst>
            <pc:docMk/>
            <pc:sldMk cId="0" sldId="306"/>
            <ac:spMk id="2" creationId="{16693A39-9CFD-E89E-6CE2-B6F830E77B02}"/>
          </ac:spMkLst>
        </pc:spChg>
        <pc:spChg chg="mod">
          <ac:chgData name="Joke Temmerman" userId="75c03dc2-74da-4310-87f5-d8417250a9f7" providerId="ADAL" clId="{3D98AF89-1FCD-4190-AAF1-2BA9FD4DB70D}" dt="2023-09-21T14:14:12.886" v="1000" actId="122"/>
          <ac:spMkLst>
            <pc:docMk/>
            <pc:sldMk cId="0" sldId="306"/>
            <ac:spMk id="453" creationId="{00000000-0000-0000-0000-000000000000}"/>
          </ac:spMkLst>
        </pc:spChg>
        <pc:spChg chg="del mod">
          <ac:chgData name="Joke Temmerman" userId="75c03dc2-74da-4310-87f5-d8417250a9f7" providerId="ADAL" clId="{3D98AF89-1FCD-4190-AAF1-2BA9FD4DB70D}" dt="2023-09-21T14:14:43.337" v="1009" actId="478"/>
          <ac:spMkLst>
            <pc:docMk/>
            <pc:sldMk cId="0" sldId="306"/>
            <ac:spMk id="454" creationId="{00000000-0000-0000-0000-000000000000}"/>
          </ac:spMkLst>
        </pc:spChg>
      </pc:sldChg>
      <pc:sldChg chg="modSp mod modAnim">
        <pc:chgData name="Joke Temmerman" userId="75c03dc2-74da-4310-87f5-d8417250a9f7" providerId="ADAL" clId="{3D98AF89-1FCD-4190-AAF1-2BA9FD4DB70D}" dt="2023-09-21T14:15:26.963" v="1031" actId="14100"/>
        <pc:sldMkLst>
          <pc:docMk/>
          <pc:sldMk cId="0" sldId="307"/>
        </pc:sldMkLst>
        <pc:spChg chg="mod">
          <ac:chgData name="Joke Temmerman" userId="75c03dc2-74da-4310-87f5-d8417250a9f7" providerId="ADAL" clId="{3D98AF89-1FCD-4190-AAF1-2BA9FD4DB70D}" dt="2023-09-21T14:15:26.963" v="1031" actId="14100"/>
          <ac:spMkLst>
            <pc:docMk/>
            <pc:sldMk cId="0" sldId="307"/>
            <ac:spMk id="461" creationId="{00000000-0000-0000-0000-000000000000}"/>
          </ac:spMkLst>
        </pc:spChg>
        <pc:spChg chg="mod">
          <ac:chgData name="Joke Temmerman" userId="75c03dc2-74da-4310-87f5-d8417250a9f7" providerId="ADAL" clId="{3D98AF89-1FCD-4190-AAF1-2BA9FD4DB70D}" dt="2023-09-21T14:14:25.912" v="1006" actId="1076"/>
          <ac:spMkLst>
            <pc:docMk/>
            <pc:sldMk cId="0" sldId="307"/>
            <ac:spMk id="462" creationId="{00000000-0000-0000-0000-000000000000}"/>
          </ac:spMkLst>
        </pc:spChg>
      </pc:sldChg>
      <pc:sldChg chg="addSp delSp modSp mod modAnim">
        <pc:chgData name="Joke Temmerman" userId="75c03dc2-74da-4310-87f5-d8417250a9f7" providerId="ADAL" clId="{3D98AF89-1FCD-4190-AAF1-2BA9FD4DB70D}" dt="2023-09-21T14:16:14.728" v="1053" actId="5793"/>
        <pc:sldMkLst>
          <pc:docMk/>
          <pc:sldMk cId="0" sldId="308"/>
        </pc:sldMkLst>
        <pc:spChg chg="add mod">
          <ac:chgData name="Joke Temmerman" userId="75c03dc2-74da-4310-87f5-d8417250a9f7" providerId="ADAL" clId="{3D98AF89-1FCD-4190-AAF1-2BA9FD4DB70D}" dt="2023-09-21T14:14:38.440" v="1008"/>
          <ac:spMkLst>
            <pc:docMk/>
            <pc:sldMk cId="0" sldId="308"/>
            <ac:spMk id="2" creationId="{52303890-8AD8-26E0-F3F8-0F8A626A8CE4}"/>
          </ac:spMkLst>
        </pc:spChg>
        <pc:spChg chg="mod">
          <ac:chgData name="Joke Temmerman" userId="75c03dc2-74da-4310-87f5-d8417250a9f7" providerId="ADAL" clId="{3D98AF89-1FCD-4190-AAF1-2BA9FD4DB70D}" dt="2023-09-21T14:16:14.728" v="1053" actId="5793"/>
          <ac:spMkLst>
            <pc:docMk/>
            <pc:sldMk cId="0" sldId="308"/>
            <ac:spMk id="468" creationId="{00000000-0000-0000-0000-000000000000}"/>
          </ac:spMkLst>
        </pc:spChg>
        <pc:spChg chg="del">
          <ac:chgData name="Joke Temmerman" userId="75c03dc2-74da-4310-87f5-d8417250a9f7" providerId="ADAL" clId="{3D98AF89-1FCD-4190-AAF1-2BA9FD4DB70D}" dt="2023-09-21T14:14:37.939" v="1007" actId="478"/>
          <ac:spMkLst>
            <pc:docMk/>
            <pc:sldMk cId="0" sldId="308"/>
            <ac:spMk id="469" creationId="{00000000-0000-0000-0000-000000000000}"/>
          </ac:spMkLst>
        </pc:spChg>
      </pc:sldChg>
      <pc:sldChg chg="addSp delSp modSp mod modAnim">
        <pc:chgData name="Joke Temmerman" userId="75c03dc2-74da-4310-87f5-d8417250a9f7" providerId="ADAL" clId="{3D98AF89-1FCD-4190-AAF1-2BA9FD4DB70D}" dt="2023-09-21T14:17:15.336" v="1077" actId="20577"/>
        <pc:sldMkLst>
          <pc:docMk/>
          <pc:sldMk cId="0" sldId="309"/>
        </pc:sldMkLst>
        <pc:spChg chg="add mod">
          <ac:chgData name="Joke Temmerman" userId="75c03dc2-74da-4310-87f5-d8417250a9f7" providerId="ADAL" clId="{3D98AF89-1FCD-4190-AAF1-2BA9FD4DB70D}" dt="2023-09-21T14:16:30.474" v="1055"/>
          <ac:spMkLst>
            <pc:docMk/>
            <pc:sldMk cId="0" sldId="309"/>
            <ac:spMk id="2" creationId="{1E560E14-EDCD-B589-D973-A999120ED322}"/>
          </ac:spMkLst>
        </pc:spChg>
        <pc:spChg chg="mod">
          <ac:chgData name="Joke Temmerman" userId="75c03dc2-74da-4310-87f5-d8417250a9f7" providerId="ADAL" clId="{3D98AF89-1FCD-4190-AAF1-2BA9FD4DB70D}" dt="2023-09-21T14:17:15.336" v="1077" actId="20577"/>
          <ac:spMkLst>
            <pc:docMk/>
            <pc:sldMk cId="0" sldId="309"/>
            <ac:spMk id="475" creationId="{00000000-0000-0000-0000-000000000000}"/>
          </ac:spMkLst>
        </pc:spChg>
        <pc:spChg chg="del">
          <ac:chgData name="Joke Temmerman" userId="75c03dc2-74da-4310-87f5-d8417250a9f7" providerId="ADAL" clId="{3D98AF89-1FCD-4190-AAF1-2BA9FD4DB70D}" dt="2023-09-21T14:16:29.974" v="1054" actId="478"/>
          <ac:spMkLst>
            <pc:docMk/>
            <pc:sldMk cId="0" sldId="309"/>
            <ac:spMk id="476" creationId="{00000000-0000-0000-0000-000000000000}"/>
          </ac:spMkLst>
        </pc:spChg>
      </pc:sldChg>
      <pc:sldChg chg="del">
        <pc:chgData name="Joke Temmerman" userId="75c03dc2-74da-4310-87f5-d8417250a9f7" providerId="ADAL" clId="{3D98AF89-1FCD-4190-AAF1-2BA9FD4DB70D}" dt="2023-09-21T13:40:38.154" v="447" actId="47"/>
        <pc:sldMkLst>
          <pc:docMk/>
          <pc:sldMk cId="0" sldId="310"/>
        </pc:sldMkLst>
      </pc:sldChg>
      <pc:sldChg chg="addSp delSp modSp mod ord">
        <pc:chgData name="Joke Temmerman" userId="75c03dc2-74da-4310-87f5-d8417250a9f7" providerId="ADAL" clId="{3D98AF89-1FCD-4190-AAF1-2BA9FD4DB70D}" dt="2023-09-21T14:22:34.371" v="1192" actId="20577"/>
        <pc:sldMkLst>
          <pc:docMk/>
          <pc:sldMk cId="0" sldId="311"/>
        </pc:sldMkLst>
        <pc:spChg chg="add mod">
          <ac:chgData name="Joke Temmerman" userId="75c03dc2-74da-4310-87f5-d8417250a9f7" providerId="ADAL" clId="{3D98AF89-1FCD-4190-AAF1-2BA9FD4DB70D}" dt="2023-09-21T13:42:38.757" v="582" actId="2711"/>
          <ac:spMkLst>
            <pc:docMk/>
            <pc:sldMk cId="0" sldId="311"/>
            <ac:spMk id="3" creationId="{3DF96C9A-974A-E039-C079-15B2768E18A3}"/>
          </ac:spMkLst>
        </pc:spChg>
        <pc:spChg chg="del">
          <ac:chgData name="Joke Temmerman" userId="75c03dc2-74da-4310-87f5-d8417250a9f7" providerId="ADAL" clId="{3D98AF89-1FCD-4190-AAF1-2BA9FD4DB70D}" dt="2023-09-21T13:42:21.048" v="558" actId="478"/>
          <ac:spMkLst>
            <pc:docMk/>
            <pc:sldMk cId="0" sldId="311"/>
            <ac:spMk id="490" creationId="{00000000-0000-0000-0000-000000000000}"/>
          </ac:spMkLst>
        </pc:spChg>
        <pc:spChg chg="mod">
          <ac:chgData name="Joke Temmerman" userId="75c03dc2-74da-4310-87f5-d8417250a9f7" providerId="ADAL" clId="{3D98AF89-1FCD-4190-AAF1-2BA9FD4DB70D}" dt="2023-09-21T14:22:34.371" v="1192" actId="20577"/>
          <ac:spMkLst>
            <pc:docMk/>
            <pc:sldMk cId="0" sldId="311"/>
            <ac:spMk id="491" creationId="{00000000-0000-0000-0000-000000000000}"/>
          </ac:spMkLst>
        </pc:spChg>
      </pc:sldChg>
      <pc:sldChg chg="del">
        <pc:chgData name="Joke Temmerman" userId="75c03dc2-74da-4310-87f5-d8417250a9f7" providerId="ADAL" clId="{3D98AF89-1FCD-4190-AAF1-2BA9FD4DB70D}" dt="2023-09-21T13:40:39.535" v="448" actId="47"/>
        <pc:sldMkLst>
          <pc:docMk/>
          <pc:sldMk cId="0" sldId="312"/>
        </pc:sldMkLst>
      </pc:sldChg>
      <pc:sldChg chg="addSp delSp modSp mod ord">
        <pc:chgData name="Joke Temmerman" userId="75c03dc2-74da-4310-87f5-d8417250a9f7" providerId="ADAL" clId="{3D98AF89-1FCD-4190-AAF1-2BA9FD4DB70D}" dt="2023-09-21T14:21:52.481" v="1173" actId="20577"/>
        <pc:sldMkLst>
          <pc:docMk/>
          <pc:sldMk cId="0" sldId="313"/>
        </pc:sldMkLst>
        <pc:spChg chg="add mod">
          <ac:chgData name="Joke Temmerman" userId="75c03dc2-74da-4310-87f5-d8417250a9f7" providerId="ADAL" clId="{3D98AF89-1FCD-4190-AAF1-2BA9FD4DB70D}" dt="2023-09-21T13:42:16.351" v="557" actId="2711"/>
          <ac:spMkLst>
            <pc:docMk/>
            <pc:sldMk cId="0" sldId="313"/>
            <ac:spMk id="3" creationId="{B8617CD1-BA44-4358-DFB7-4ECE60BDB4D2}"/>
          </ac:spMkLst>
        </pc:spChg>
        <pc:spChg chg="del">
          <ac:chgData name="Joke Temmerman" userId="75c03dc2-74da-4310-87f5-d8417250a9f7" providerId="ADAL" clId="{3D98AF89-1FCD-4190-AAF1-2BA9FD4DB70D}" dt="2023-09-21T13:42:02.180" v="545" actId="478"/>
          <ac:spMkLst>
            <pc:docMk/>
            <pc:sldMk cId="0" sldId="313"/>
            <ac:spMk id="505" creationId="{00000000-0000-0000-0000-000000000000}"/>
          </ac:spMkLst>
        </pc:spChg>
        <pc:spChg chg="mod">
          <ac:chgData name="Joke Temmerman" userId="75c03dc2-74da-4310-87f5-d8417250a9f7" providerId="ADAL" clId="{3D98AF89-1FCD-4190-AAF1-2BA9FD4DB70D}" dt="2023-09-21T14:21:52.481" v="1173" actId="20577"/>
          <ac:spMkLst>
            <pc:docMk/>
            <pc:sldMk cId="0" sldId="313"/>
            <ac:spMk id="506" creationId="{00000000-0000-0000-0000-000000000000}"/>
          </ac:spMkLst>
        </pc:spChg>
      </pc:sldChg>
      <pc:sldChg chg="del">
        <pc:chgData name="Joke Temmerman" userId="75c03dc2-74da-4310-87f5-d8417250a9f7" providerId="ADAL" clId="{3D98AF89-1FCD-4190-AAF1-2BA9FD4DB70D}" dt="2023-09-21T13:40:56.223" v="479" actId="47"/>
        <pc:sldMkLst>
          <pc:docMk/>
          <pc:sldMk cId="0" sldId="314"/>
        </pc:sldMkLst>
      </pc:sldChg>
      <pc:sldChg chg="modSp mod delCm">
        <pc:chgData name="Joke Temmerman" userId="75c03dc2-74da-4310-87f5-d8417250a9f7" providerId="ADAL" clId="{3D98AF89-1FCD-4190-AAF1-2BA9FD4DB70D}" dt="2023-09-21T14:21:09.574" v="1162" actId="20577"/>
        <pc:sldMkLst>
          <pc:docMk/>
          <pc:sldMk cId="0" sldId="315"/>
        </pc:sldMkLst>
        <pc:spChg chg="mod">
          <ac:chgData name="Joke Temmerman" userId="75c03dc2-74da-4310-87f5-d8417250a9f7" providerId="ADAL" clId="{3D98AF89-1FCD-4190-AAF1-2BA9FD4DB70D}" dt="2023-09-21T14:21:09.574" v="1162" actId="20577"/>
          <ac:spMkLst>
            <pc:docMk/>
            <pc:sldMk cId="0" sldId="315"/>
            <ac:spMk id="520" creationId="{00000000-0000-0000-0000-000000000000}"/>
          </ac:spMkLst>
        </pc:spChg>
        <pc:spChg chg="mod">
          <ac:chgData name="Joke Temmerman" userId="75c03dc2-74da-4310-87f5-d8417250a9f7" providerId="ADAL" clId="{3D98AF89-1FCD-4190-AAF1-2BA9FD4DB70D}" dt="2023-09-21T14:20:44.895" v="1157" actId="14100"/>
          <ac:spMkLst>
            <pc:docMk/>
            <pc:sldMk cId="0" sldId="315"/>
            <ac:spMk id="521" creationId="{00000000-0000-0000-0000-000000000000}"/>
          </ac:spMkLst>
        </pc:spChg>
      </pc:sldChg>
      <pc:sldChg chg="del">
        <pc:chgData name="Joke Temmerman" userId="75c03dc2-74da-4310-87f5-d8417250a9f7" providerId="ADAL" clId="{3D98AF89-1FCD-4190-AAF1-2BA9FD4DB70D}" dt="2023-09-21T13:41:10.678" v="481" actId="47"/>
        <pc:sldMkLst>
          <pc:docMk/>
          <pc:sldMk cId="0" sldId="316"/>
        </pc:sldMkLst>
      </pc:sldChg>
      <pc:sldChg chg="modSp mod">
        <pc:chgData name="Joke Temmerman" userId="75c03dc2-74da-4310-87f5-d8417250a9f7" providerId="ADAL" clId="{3D98AF89-1FCD-4190-AAF1-2BA9FD4DB70D}" dt="2023-09-21T14:21:19.283" v="1164" actId="20577"/>
        <pc:sldMkLst>
          <pc:docMk/>
          <pc:sldMk cId="0" sldId="317"/>
        </pc:sldMkLst>
        <pc:spChg chg="mod">
          <ac:chgData name="Joke Temmerman" userId="75c03dc2-74da-4310-87f5-d8417250a9f7" providerId="ADAL" clId="{3D98AF89-1FCD-4190-AAF1-2BA9FD4DB70D}" dt="2023-09-21T13:41:30.196" v="516" actId="20577"/>
          <ac:spMkLst>
            <pc:docMk/>
            <pc:sldMk cId="0" sldId="317"/>
            <ac:spMk id="535" creationId="{00000000-0000-0000-0000-000000000000}"/>
          </ac:spMkLst>
        </pc:spChg>
        <pc:spChg chg="mod">
          <ac:chgData name="Joke Temmerman" userId="75c03dc2-74da-4310-87f5-d8417250a9f7" providerId="ADAL" clId="{3D98AF89-1FCD-4190-AAF1-2BA9FD4DB70D}" dt="2023-09-21T14:21:19.283" v="1164" actId="20577"/>
          <ac:spMkLst>
            <pc:docMk/>
            <pc:sldMk cId="0" sldId="317"/>
            <ac:spMk id="538" creationId="{00000000-0000-0000-0000-000000000000}"/>
          </ac:spMkLst>
        </pc:spChg>
      </pc:sldChg>
      <pc:sldChg chg="modSp add mod">
        <pc:chgData name="Joke Temmerman" userId="75c03dc2-74da-4310-87f5-d8417250a9f7" providerId="ADAL" clId="{3D98AF89-1FCD-4190-AAF1-2BA9FD4DB70D}" dt="2023-09-21T13:36:04.670" v="364" actId="20577"/>
        <pc:sldMkLst>
          <pc:docMk/>
          <pc:sldMk cId="0" sldId="319"/>
        </pc:sldMkLst>
        <pc:graphicFrameChg chg="mod modGraphic">
          <ac:chgData name="Joke Temmerman" userId="75c03dc2-74da-4310-87f5-d8417250a9f7" providerId="ADAL" clId="{3D98AF89-1FCD-4190-AAF1-2BA9FD4DB70D}" dt="2023-09-21T13:36:04.670" v="364" actId="20577"/>
          <ac:graphicFrameMkLst>
            <pc:docMk/>
            <pc:sldMk cId="0" sldId="319"/>
            <ac:graphicFrameMk id="2" creationId="{EC607CFD-3FE9-C762-D9D1-C780335E717A}"/>
          </ac:graphicFrameMkLst>
        </pc:graphicFrameChg>
      </pc:sldChg>
      <pc:sldChg chg="modSp add mod">
        <pc:chgData name="Joke Temmerman" userId="75c03dc2-74da-4310-87f5-d8417250a9f7" providerId="ADAL" clId="{3D98AF89-1FCD-4190-AAF1-2BA9FD4DB70D}" dt="2023-09-21T13:36:38.094" v="376" actId="20577"/>
        <pc:sldMkLst>
          <pc:docMk/>
          <pc:sldMk cId="303382200" sldId="320"/>
        </pc:sldMkLst>
        <pc:spChg chg="mod">
          <ac:chgData name="Joke Temmerman" userId="75c03dc2-74da-4310-87f5-d8417250a9f7" providerId="ADAL" clId="{3D98AF89-1FCD-4190-AAF1-2BA9FD4DB70D}" dt="2023-09-21T13:36:38.094" v="376" actId="20577"/>
          <ac:spMkLst>
            <pc:docMk/>
            <pc:sldMk cId="303382200" sldId="320"/>
            <ac:spMk id="80" creationId="{00000000-0000-0000-0000-000000000000}"/>
          </ac:spMkLst>
        </pc:spChg>
      </pc:sldChg>
      <pc:sldChg chg="modSp add mod">
        <pc:chgData name="Joke Temmerman" userId="75c03dc2-74da-4310-87f5-d8417250a9f7" providerId="ADAL" clId="{3D98AF89-1FCD-4190-AAF1-2BA9FD4DB70D}" dt="2023-09-21T13:37:23.701" v="420" actId="20577"/>
        <pc:sldMkLst>
          <pc:docMk/>
          <pc:sldMk cId="3779950196" sldId="321"/>
        </pc:sldMkLst>
        <pc:spChg chg="mod">
          <ac:chgData name="Joke Temmerman" userId="75c03dc2-74da-4310-87f5-d8417250a9f7" providerId="ADAL" clId="{3D98AF89-1FCD-4190-AAF1-2BA9FD4DB70D}" dt="2023-09-21T13:37:23.701" v="420" actId="20577"/>
          <ac:spMkLst>
            <pc:docMk/>
            <pc:sldMk cId="3779950196" sldId="321"/>
            <ac:spMk id="80" creationId="{00000000-0000-0000-0000-000000000000}"/>
          </ac:spMkLst>
        </pc:spChg>
      </pc:sldChg>
      <pc:sldChg chg="modSp add mod">
        <pc:chgData name="Joke Temmerman" userId="75c03dc2-74da-4310-87f5-d8417250a9f7" providerId="ADAL" clId="{3D98AF89-1FCD-4190-AAF1-2BA9FD4DB70D}" dt="2023-09-21T13:38:42.919" v="430" actId="20577"/>
        <pc:sldMkLst>
          <pc:docMk/>
          <pc:sldMk cId="3802800751" sldId="322"/>
        </pc:sldMkLst>
        <pc:spChg chg="mod">
          <ac:chgData name="Joke Temmerman" userId="75c03dc2-74da-4310-87f5-d8417250a9f7" providerId="ADAL" clId="{3D98AF89-1FCD-4190-AAF1-2BA9FD4DB70D}" dt="2023-09-21T13:38:42.919" v="430" actId="20577"/>
          <ac:spMkLst>
            <pc:docMk/>
            <pc:sldMk cId="3802800751" sldId="322"/>
            <ac:spMk id="80" creationId="{00000000-0000-0000-0000-000000000000}"/>
          </ac:spMkLst>
        </pc:spChg>
      </pc:sldChg>
      <pc:sldChg chg="modSp add mod">
        <pc:chgData name="Joke Temmerman" userId="75c03dc2-74da-4310-87f5-d8417250a9f7" providerId="ADAL" clId="{3D98AF89-1FCD-4190-AAF1-2BA9FD4DB70D}" dt="2023-09-21T13:39:21.365" v="436" actId="20577"/>
        <pc:sldMkLst>
          <pc:docMk/>
          <pc:sldMk cId="4281390061" sldId="323"/>
        </pc:sldMkLst>
        <pc:spChg chg="mod">
          <ac:chgData name="Joke Temmerman" userId="75c03dc2-74da-4310-87f5-d8417250a9f7" providerId="ADAL" clId="{3D98AF89-1FCD-4190-AAF1-2BA9FD4DB70D}" dt="2023-09-21T13:39:21.365" v="436" actId="20577"/>
          <ac:spMkLst>
            <pc:docMk/>
            <pc:sldMk cId="4281390061" sldId="323"/>
            <ac:spMk id="80" creationId="{00000000-0000-0000-0000-000000000000}"/>
          </ac:spMkLst>
        </pc:spChg>
      </pc:sldChg>
      <pc:sldChg chg="modSp add mod">
        <pc:chgData name="Joke Temmerman" userId="75c03dc2-74da-4310-87f5-d8417250a9f7" providerId="ADAL" clId="{3D98AF89-1FCD-4190-AAF1-2BA9FD4DB70D}" dt="2023-09-21T13:40:01.529" v="441" actId="20577"/>
        <pc:sldMkLst>
          <pc:docMk/>
          <pc:sldMk cId="1713984879" sldId="324"/>
        </pc:sldMkLst>
        <pc:spChg chg="mod">
          <ac:chgData name="Joke Temmerman" userId="75c03dc2-74da-4310-87f5-d8417250a9f7" providerId="ADAL" clId="{3D98AF89-1FCD-4190-AAF1-2BA9FD4DB70D}" dt="2023-09-21T13:40:01.529" v="441" actId="20577"/>
          <ac:spMkLst>
            <pc:docMk/>
            <pc:sldMk cId="1713984879" sldId="324"/>
            <ac:spMk id="80" creationId="{00000000-0000-0000-0000-000000000000}"/>
          </ac:spMkLst>
        </pc:spChg>
      </pc:sldChg>
      <pc:sldChg chg="modSp add mod">
        <pc:chgData name="Joke Temmerman" userId="75c03dc2-74da-4310-87f5-d8417250a9f7" providerId="ADAL" clId="{3D98AF89-1FCD-4190-AAF1-2BA9FD4DB70D}" dt="2023-09-21T13:40:53.885" v="478" actId="20577"/>
        <pc:sldMkLst>
          <pc:docMk/>
          <pc:sldMk cId="2547275119" sldId="325"/>
        </pc:sldMkLst>
        <pc:spChg chg="mod">
          <ac:chgData name="Joke Temmerman" userId="75c03dc2-74da-4310-87f5-d8417250a9f7" providerId="ADAL" clId="{3D98AF89-1FCD-4190-AAF1-2BA9FD4DB70D}" dt="2023-09-21T13:40:53.885" v="478" actId="20577"/>
          <ac:spMkLst>
            <pc:docMk/>
            <pc:sldMk cId="2547275119" sldId="325"/>
            <ac:spMk id="80" creationId="{00000000-0000-0000-0000-000000000000}"/>
          </ac:spMkLst>
        </pc:spChg>
      </pc:sldChg>
      <pc:sldChg chg="modSp add mod">
        <pc:chgData name="Joke Temmerman" userId="75c03dc2-74da-4310-87f5-d8417250a9f7" providerId="ADAL" clId="{3D98AF89-1FCD-4190-AAF1-2BA9FD4DB70D}" dt="2023-09-21T13:41:23.392" v="511" actId="20577"/>
        <pc:sldMkLst>
          <pc:docMk/>
          <pc:sldMk cId="3617361389" sldId="326"/>
        </pc:sldMkLst>
        <pc:spChg chg="mod">
          <ac:chgData name="Joke Temmerman" userId="75c03dc2-74da-4310-87f5-d8417250a9f7" providerId="ADAL" clId="{3D98AF89-1FCD-4190-AAF1-2BA9FD4DB70D}" dt="2023-09-21T13:41:23.392" v="511" actId="20577"/>
          <ac:spMkLst>
            <pc:docMk/>
            <pc:sldMk cId="3617361389" sldId="326"/>
            <ac:spMk id="80" creationId="{00000000-0000-0000-0000-000000000000}"/>
          </ac:spMkLst>
        </pc:spChg>
      </pc:sldChg>
      <pc:sldChg chg="modSp add mod ord">
        <pc:chgData name="Joke Temmerman" userId="75c03dc2-74da-4310-87f5-d8417250a9f7" providerId="ADAL" clId="{3D98AF89-1FCD-4190-AAF1-2BA9FD4DB70D}" dt="2023-09-21T14:21:06.321" v="1161" actId="20577"/>
        <pc:sldMkLst>
          <pc:docMk/>
          <pc:sldMk cId="33366898" sldId="327"/>
        </pc:sldMkLst>
        <pc:spChg chg="mod">
          <ac:chgData name="Joke Temmerman" userId="75c03dc2-74da-4310-87f5-d8417250a9f7" providerId="ADAL" clId="{3D98AF89-1FCD-4190-AAF1-2BA9FD4DB70D}" dt="2023-09-21T14:21:06.321" v="1161" actId="20577"/>
          <ac:spMkLst>
            <pc:docMk/>
            <pc:sldMk cId="33366898" sldId="327"/>
            <ac:spMk id="520" creationId="{00000000-0000-0000-0000-000000000000}"/>
          </ac:spMkLst>
        </pc:spChg>
        <pc:spChg chg="mod">
          <ac:chgData name="Joke Temmerman" userId="75c03dc2-74da-4310-87f5-d8417250a9f7" providerId="ADAL" clId="{3D98AF89-1FCD-4190-AAF1-2BA9FD4DB70D}" dt="2023-09-21T14:20:59.704" v="1160" actId="14100"/>
          <ac:spMkLst>
            <pc:docMk/>
            <pc:sldMk cId="33366898" sldId="327"/>
            <ac:spMk id="521" creationId="{00000000-0000-0000-0000-000000000000}"/>
          </ac:spMkLst>
        </pc:spChg>
      </pc:sldChg>
      <pc:sldChg chg="delSp new del mod">
        <pc:chgData name="Joke Temmerman" userId="75c03dc2-74da-4310-87f5-d8417250a9f7" providerId="ADAL" clId="{3D98AF89-1FCD-4190-AAF1-2BA9FD4DB70D}" dt="2023-09-21T13:46:37.981" v="650" actId="47"/>
        <pc:sldMkLst>
          <pc:docMk/>
          <pc:sldMk cId="2849270992" sldId="327"/>
        </pc:sldMkLst>
        <pc:spChg chg="del">
          <ac:chgData name="Joke Temmerman" userId="75c03dc2-74da-4310-87f5-d8417250a9f7" providerId="ADAL" clId="{3D98AF89-1FCD-4190-AAF1-2BA9FD4DB70D}" dt="2023-09-21T13:44:41.015" v="629" actId="478"/>
          <ac:spMkLst>
            <pc:docMk/>
            <pc:sldMk cId="2849270992" sldId="327"/>
            <ac:spMk id="4" creationId="{72280C64-963E-885A-1B82-694592804A61}"/>
          </ac:spMkLst>
        </pc:spChg>
        <pc:spChg chg="del">
          <ac:chgData name="Joke Temmerman" userId="75c03dc2-74da-4310-87f5-d8417250a9f7" providerId="ADAL" clId="{3D98AF89-1FCD-4190-AAF1-2BA9FD4DB70D}" dt="2023-09-21T13:44:38.711" v="628" actId="478"/>
          <ac:spMkLst>
            <pc:docMk/>
            <pc:sldMk cId="2849270992" sldId="327"/>
            <ac:spMk id="7" creationId="{D6CCE4BC-F442-124B-7915-4245CE413361}"/>
          </ac:spMkLst>
        </pc:spChg>
        <pc:spChg chg="del">
          <ac:chgData name="Joke Temmerman" userId="75c03dc2-74da-4310-87f5-d8417250a9f7" providerId="ADAL" clId="{3D98AF89-1FCD-4190-AAF1-2BA9FD4DB70D}" dt="2023-09-21T13:44:44.354" v="630" actId="478"/>
          <ac:spMkLst>
            <pc:docMk/>
            <pc:sldMk cId="2849270992" sldId="327"/>
            <ac:spMk id="10" creationId="{0833EF18-9D28-E428-5DD2-002FD593A055}"/>
          </ac:spMkLst>
        </pc:spChg>
        <pc:spChg chg="del">
          <ac:chgData name="Joke Temmerman" userId="75c03dc2-74da-4310-87f5-d8417250a9f7" providerId="ADAL" clId="{3D98AF89-1FCD-4190-AAF1-2BA9FD4DB70D}" dt="2023-09-21T13:44:35.240" v="627" actId="478"/>
          <ac:spMkLst>
            <pc:docMk/>
            <pc:sldMk cId="2849270992" sldId="327"/>
            <ac:spMk id="13" creationId="{A0328085-2545-9D28-0B63-F71F0C35315B}"/>
          </ac:spMkLst>
        </pc:spChg>
      </pc:sldChg>
    </pc:docChg>
  </pc:docChgLst>
  <pc:docChgLst>
    <pc:chgData name="Joke Temmerman" userId="75c03dc2-74da-4310-87f5-d8417250a9f7" providerId="ADAL" clId="{324D1D26-13F9-45CB-AB12-B0C239AB0CA4}"/>
    <pc:docChg chg="custSel addSld delSld modSld">
      <pc:chgData name="Joke Temmerman" userId="75c03dc2-74da-4310-87f5-d8417250a9f7" providerId="ADAL" clId="{324D1D26-13F9-45CB-AB12-B0C239AB0CA4}" dt="2023-09-24T15:21:46.533" v="88" actId="14100"/>
      <pc:docMkLst>
        <pc:docMk/>
      </pc:docMkLst>
      <pc:sldChg chg="modSp mod">
        <pc:chgData name="Joke Temmerman" userId="75c03dc2-74da-4310-87f5-d8417250a9f7" providerId="ADAL" clId="{324D1D26-13F9-45CB-AB12-B0C239AB0CA4}" dt="2023-09-24T10:03:09.319" v="76" actId="1076"/>
        <pc:sldMkLst>
          <pc:docMk/>
          <pc:sldMk cId="0" sldId="256"/>
        </pc:sldMkLst>
        <pc:spChg chg="mod">
          <ac:chgData name="Joke Temmerman" userId="75c03dc2-74da-4310-87f5-d8417250a9f7" providerId="ADAL" clId="{324D1D26-13F9-45CB-AB12-B0C239AB0CA4}" dt="2023-09-24T10:03:09.319" v="76" actId="1076"/>
          <ac:spMkLst>
            <pc:docMk/>
            <pc:sldMk cId="0" sldId="256"/>
            <ac:spMk id="55" creationId="{00000000-0000-0000-0000-000000000000}"/>
          </ac:spMkLst>
        </pc:spChg>
      </pc:sldChg>
      <pc:sldChg chg="modSp mod">
        <pc:chgData name="Joke Temmerman" userId="75c03dc2-74da-4310-87f5-d8417250a9f7" providerId="ADAL" clId="{324D1D26-13F9-45CB-AB12-B0C239AB0CA4}" dt="2023-09-24T15:19:43.031" v="77" actId="1076"/>
        <pc:sldMkLst>
          <pc:docMk/>
          <pc:sldMk cId="0" sldId="257"/>
        </pc:sldMkLst>
        <pc:spChg chg="mod">
          <ac:chgData name="Joke Temmerman" userId="75c03dc2-74da-4310-87f5-d8417250a9f7" providerId="ADAL" clId="{324D1D26-13F9-45CB-AB12-B0C239AB0CA4}" dt="2023-09-24T15:19:43.031" v="77" actId="1076"/>
          <ac:spMkLst>
            <pc:docMk/>
            <pc:sldMk cId="0" sldId="257"/>
            <ac:spMk id="62" creationId="{00000000-0000-0000-0000-000000000000}"/>
          </ac:spMkLst>
        </pc:spChg>
      </pc:sldChg>
      <pc:sldChg chg="addSp delSp modSp mod">
        <pc:chgData name="Joke Temmerman" userId="75c03dc2-74da-4310-87f5-d8417250a9f7" providerId="ADAL" clId="{324D1D26-13F9-45CB-AB12-B0C239AB0CA4}" dt="2023-09-24T15:20:17.201" v="84" actId="1076"/>
        <pc:sldMkLst>
          <pc:docMk/>
          <pc:sldMk cId="0" sldId="260"/>
        </pc:sldMkLst>
        <pc:spChg chg="mod">
          <ac:chgData name="Joke Temmerman" userId="75c03dc2-74da-4310-87f5-d8417250a9f7" providerId="ADAL" clId="{324D1D26-13F9-45CB-AB12-B0C239AB0CA4}" dt="2023-09-24T15:20:17.201" v="84" actId="1076"/>
          <ac:spMkLst>
            <pc:docMk/>
            <pc:sldMk cId="0" sldId="260"/>
            <ac:spMk id="85" creationId="{00000000-0000-0000-0000-000000000000}"/>
          </ac:spMkLst>
        </pc:spChg>
        <pc:picChg chg="add mod ord">
          <ac:chgData name="Joke Temmerman" userId="75c03dc2-74da-4310-87f5-d8417250a9f7" providerId="ADAL" clId="{324D1D26-13F9-45CB-AB12-B0C239AB0CA4}" dt="2023-09-24T15:19:59.175" v="79" actId="167"/>
          <ac:picMkLst>
            <pc:docMk/>
            <pc:sldMk cId="0" sldId="260"/>
            <ac:picMk id="2" creationId="{32E797B6-46E0-4858-B29B-D1D58F94375F}"/>
          </ac:picMkLst>
        </pc:picChg>
        <pc:cxnChg chg="del">
          <ac:chgData name="Joke Temmerman" userId="75c03dc2-74da-4310-87f5-d8417250a9f7" providerId="ADAL" clId="{324D1D26-13F9-45CB-AB12-B0C239AB0CA4}" dt="2023-09-24T15:20:02.494" v="80" actId="478"/>
          <ac:cxnSpMkLst>
            <pc:docMk/>
            <pc:sldMk cId="0" sldId="260"/>
            <ac:cxnSpMk id="86" creationId="{00000000-0000-0000-0000-000000000000}"/>
          </ac:cxnSpMkLst>
        </pc:cxnChg>
      </pc:sldChg>
      <pc:sldChg chg="modSp mod">
        <pc:chgData name="Joke Temmerman" userId="75c03dc2-74da-4310-87f5-d8417250a9f7" providerId="ADAL" clId="{324D1D26-13F9-45CB-AB12-B0C239AB0CA4}" dt="2023-09-24T07:26:36.099" v="7" actId="404"/>
        <pc:sldMkLst>
          <pc:docMk/>
          <pc:sldMk cId="0" sldId="264"/>
        </pc:sldMkLst>
        <pc:spChg chg="mod">
          <ac:chgData name="Joke Temmerman" userId="75c03dc2-74da-4310-87f5-d8417250a9f7" providerId="ADAL" clId="{324D1D26-13F9-45CB-AB12-B0C239AB0CA4}" dt="2023-09-24T07:26:36.099" v="7" actId="404"/>
          <ac:spMkLst>
            <pc:docMk/>
            <pc:sldMk cId="0" sldId="264"/>
            <ac:spMk id="134" creationId="{00000000-0000-0000-0000-000000000000}"/>
          </ac:spMkLst>
        </pc:spChg>
      </pc:sldChg>
      <pc:sldChg chg="addSp delSp modSp mod">
        <pc:chgData name="Joke Temmerman" userId="75c03dc2-74da-4310-87f5-d8417250a9f7" providerId="ADAL" clId="{324D1D26-13F9-45CB-AB12-B0C239AB0CA4}" dt="2023-09-24T07:26:47.019" v="9"/>
        <pc:sldMkLst>
          <pc:docMk/>
          <pc:sldMk cId="0" sldId="265"/>
        </pc:sldMkLst>
        <pc:spChg chg="add mod">
          <ac:chgData name="Joke Temmerman" userId="75c03dc2-74da-4310-87f5-d8417250a9f7" providerId="ADAL" clId="{324D1D26-13F9-45CB-AB12-B0C239AB0CA4}" dt="2023-09-24T07:26:47.019" v="9"/>
          <ac:spMkLst>
            <pc:docMk/>
            <pc:sldMk cId="0" sldId="265"/>
            <ac:spMk id="2" creationId="{05499F56-69CE-25F0-CF3D-729B9E722382}"/>
          </ac:spMkLst>
        </pc:spChg>
        <pc:spChg chg="del">
          <ac:chgData name="Joke Temmerman" userId="75c03dc2-74da-4310-87f5-d8417250a9f7" providerId="ADAL" clId="{324D1D26-13F9-45CB-AB12-B0C239AB0CA4}" dt="2023-09-24T07:26:45.806" v="8" actId="478"/>
          <ac:spMkLst>
            <pc:docMk/>
            <pc:sldMk cId="0" sldId="265"/>
            <ac:spMk id="142" creationId="{00000000-0000-0000-0000-000000000000}"/>
          </ac:spMkLst>
        </pc:spChg>
      </pc:sldChg>
      <pc:sldChg chg="modSp mod">
        <pc:chgData name="Joke Temmerman" userId="75c03dc2-74da-4310-87f5-d8417250a9f7" providerId="ADAL" clId="{324D1D26-13F9-45CB-AB12-B0C239AB0CA4}" dt="2023-09-24T07:26:53.186" v="10" actId="1076"/>
        <pc:sldMkLst>
          <pc:docMk/>
          <pc:sldMk cId="0" sldId="266"/>
        </pc:sldMkLst>
        <pc:spChg chg="mod">
          <ac:chgData name="Joke Temmerman" userId="75c03dc2-74da-4310-87f5-d8417250a9f7" providerId="ADAL" clId="{324D1D26-13F9-45CB-AB12-B0C239AB0CA4}" dt="2023-09-24T07:26:53.186" v="10" actId="1076"/>
          <ac:spMkLst>
            <pc:docMk/>
            <pc:sldMk cId="0" sldId="266"/>
            <ac:spMk id="150" creationId="{00000000-0000-0000-0000-000000000000}"/>
          </ac:spMkLst>
        </pc:spChg>
      </pc:sldChg>
      <pc:sldChg chg="addSp delSp modSp mod">
        <pc:chgData name="Joke Temmerman" userId="75c03dc2-74da-4310-87f5-d8417250a9f7" providerId="ADAL" clId="{324D1D26-13F9-45CB-AB12-B0C239AB0CA4}" dt="2023-09-24T07:26:58.627" v="12"/>
        <pc:sldMkLst>
          <pc:docMk/>
          <pc:sldMk cId="0" sldId="267"/>
        </pc:sldMkLst>
        <pc:spChg chg="add mod">
          <ac:chgData name="Joke Temmerman" userId="75c03dc2-74da-4310-87f5-d8417250a9f7" providerId="ADAL" clId="{324D1D26-13F9-45CB-AB12-B0C239AB0CA4}" dt="2023-09-24T07:26:58.627" v="12"/>
          <ac:spMkLst>
            <pc:docMk/>
            <pc:sldMk cId="0" sldId="267"/>
            <ac:spMk id="2" creationId="{6A0BE060-E3CA-D3C4-FC68-229EB39FB1FF}"/>
          </ac:spMkLst>
        </pc:spChg>
        <pc:spChg chg="del">
          <ac:chgData name="Joke Temmerman" userId="75c03dc2-74da-4310-87f5-d8417250a9f7" providerId="ADAL" clId="{324D1D26-13F9-45CB-AB12-B0C239AB0CA4}" dt="2023-09-24T07:26:57.398" v="11" actId="478"/>
          <ac:spMkLst>
            <pc:docMk/>
            <pc:sldMk cId="0" sldId="267"/>
            <ac:spMk id="157" creationId="{00000000-0000-0000-0000-000000000000}"/>
          </ac:spMkLst>
        </pc:spChg>
      </pc:sldChg>
      <pc:sldChg chg="addSp delSp modSp mod">
        <pc:chgData name="Joke Temmerman" userId="75c03dc2-74da-4310-87f5-d8417250a9f7" providerId="ADAL" clId="{324D1D26-13F9-45CB-AB12-B0C239AB0CA4}" dt="2023-09-24T07:27:02.970" v="14"/>
        <pc:sldMkLst>
          <pc:docMk/>
          <pc:sldMk cId="0" sldId="268"/>
        </pc:sldMkLst>
        <pc:spChg chg="add mod">
          <ac:chgData name="Joke Temmerman" userId="75c03dc2-74da-4310-87f5-d8417250a9f7" providerId="ADAL" clId="{324D1D26-13F9-45CB-AB12-B0C239AB0CA4}" dt="2023-09-24T07:27:02.970" v="14"/>
          <ac:spMkLst>
            <pc:docMk/>
            <pc:sldMk cId="0" sldId="268"/>
            <ac:spMk id="2" creationId="{F58DB336-ACC1-C862-2160-A3D8329AEBD9}"/>
          </ac:spMkLst>
        </pc:spChg>
        <pc:spChg chg="del">
          <ac:chgData name="Joke Temmerman" userId="75c03dc2-74da-4310-87f5-d8417250a9f7" providerId="ADAL" clId="{324D1D26-13F9-45CB-AB12-B0C239AB0CA4}" dt="2023-09-24T07:27:01.747" v="13" actId="478"/>
          <ac:spMkLst>
            <pc:docMk/>
            <pc:sldMk cId="0" sldId="268"/>
            <ac:spMk id="164" creationId="{00000000-0000-0000-0000-000000000000}"/>
          </ac:spMkLst>
        </pc:spChg>
      </pc:sldChg>
      <pc:sldChg chg="addSp delSp modSp mod">
        <pc:chgData name="Joke Temmerman" userId="75c03dc2-74da-4310-87f5-d8417250a9f7" providerId="ADAL" clId="{324D1D26-13F9-45CB-AB12-B0C239AB0CA4}" dt="2023-09-24T07:27:07.849" v="16"/>
        <pc:sldMkLst>
          <pc:docMk/>
          <pc:sldMk cId="0" sldId="269"/>
        </pc:sldMkLst>
        <pc:spChg chg="add mod">
          <ac:chgData name="Joke Temmerman" userId="75c03dc2-74da-4310-87f5-d8417250a9f7" providerId="ADAL" clId="{324D1D26-13F9-45CB-AB12-B0C239AB0CA4}" dt="2023-09-24T07:27:07.849" v="16"/>
          <ac:spMkLst>
            <pc:docMk/>
            <pc:sldMk cId="0" sldId="269"/>
            <ac:spMk id="2" creationId="{A5D87CFF-B4EC-EEDE-CA37-08C711406623}"/>
          </ac:spMkLst>
        </pc:spChg>
        <pc:spChg chg="del">
          <ac:chgData name="Joke Temmerman" userId="75c03dc2-74da-4310-87f5-d8417250a9f7" providerId="ADAL" clId="{324D1D26-13F9-45CB-AB12-B0C239AB0CA4}" dt="2023-09-24T07:27:06.667" v="15" actId="478"/>
          <ac:spMkLst>
            <pc:docMk/>
            <pc:sldMk cId="0" sldId="269"/>
            <ac:spMk id="171" creationId="{00000000-0000-0000-0000-000000000000}"/>
          </ac:spMkLst>
        </pc:spChg>
      </pc:sldChg>
      <pc:sldChg chg="addSp delSp modSp mod">
        <pc:chgData name="Joke Temmerman" userId="75c03dc2-74da-4310-87f5-d8417250a9f7" providerId="ADAL" clId="{324D1D26-13F9-45CB-AB12-B0C239AB0CA4}" dt="2023-09-24T07:27:11.959" v="18"/>
        <pc:sldMkLst>
          <pc:docMk/>
          <pc:sldMk cId="0" sldId="270"/>
        </pc:sldMkLst>
        <pc:spChg chg="add mod">
          <ac:chgData name="Joke Temmerman" userId="75c03dc2-74da-4310-87f5-d8417250a9f7" providerId="ADAL" clId="{324D1D26-13F9-45CB-AB12-B0C239AB0CA4}" dt="2023-09-24T07:27:11.959" v="18"/>
          <ac:spMkLst>
            <pc:docMk/>
            <pc:sldMk cId="0" sldId="270"/>
            <ac:spMk id="2" creationId="{0F3EA302-D642-A3A9-BC5B-FA390C4CA4C7}"/>
          </ac:spMkLst>
        </pc:spChg>
        <pc:spChg chg="del">
          <ac:chgData name="Joke Temmerman" userId="75c03dc2-74da-4310-87f5-d8417250a9f7" providerId="ADAL" clId="{324D1D26-13F9-45CB-AB12-B0C239AB0CA4}" dt="2023-09-24T07:27:10.878" v="17" actId="478"/>
          <ac:spMkLst>
            <pc:docMk/>
            <pc:sldMk cId="0" sldId="270"/>
            <ac:spMk id="178" creationId="{00000000-0000-0000-0000-000000000000}"/>
          </ac:spMkLst>
        </pc:spChg>
      </pc:sldChg>
      <pc:sldChg chg="addSp delSp modSp mod">
        <pc:chgData name="Joke Temmerman" userId="75c03dc2-74da-4310-87f5-d8417250a9f7" providerId="ADAL" clId="{324D1D26-13F9-45CB-AB12-B0C239AB0CA4}" dt="2023-09-24T07:27:15.411" v="20"/>
        <pc:sldMkLst>
          <pc:docMk/>
          <pc:sldMk cId="0" sldId="271"/>
        </pc:sldMkLst>
        <pc:spChg chg="del">
          <ac:chgData name="Joke Temmerman" userId="75c03dc2-74da-4310-87f5-d8417250a9f7" providerId="ADAL" clId="{324D1D26-13F9-45CB-AB12-B0C239AB0CA4}" dt="2023-09-24T07:27:14.367" v="19" actId="478"/>
          <ac:spMkLst>
            <pc:docMk/>
            <pc:sldMk cId="0" sldId="271"/>
            <ac:spMk id="2" creationId="{38F2281F-204D-96D5-032F-E407A6763D6A}"/>
          </ac:spMkLst>
        </pc:spChg>
        <pc:spChg chg="add mod">
          <ac:chgData name="Joke Temmerman" userId="75c03dc2-74da-4310-87f5-d8417250a9f7" providerId="ADAL" clId="{324D1D26-13F9-45CB-AB12-B0C239AB0CA4}" dt="2023-09-24T07:27:15.411" v="20"/>
          <ac:spMkLst>
            <pc:docMk/>
            <pc:sldMk cId="0" sldId="271"/>
            <ac:spMk id="3" creationId="{CF334AC5-0A98-F639-ECBE-82F7F4E46E06}"/>
          </ac:spMkLst>
        </pc:spChg>
      </pc:sldChg>
      <pc:sldChg chg="modSp mod">
        <pc:chgData name="Joke Temmerman" userId="75c03dc2-74da-4310-87f5-d8417250a9f7" providerId="ADAL" clId="{324D1D26-13F9-45CB-AB12-B0C239AB0CA4}" dt="2023-09-24T07:27:33.200" v="21" actId="1076"/>
        <pc:sldMkLst>
          <pc:docMk/>
          <pc:sldMk cId="0" sldId="275"/>
        </pc:sldMkLst>
        <pc:spChg chg="mod">
          <ac:chgData name="Joke Temmerman" userId="75c03dc2-74da-4310-87f5-d8417250a9f7" providerId="ADAL" clId="{324D1D26-13F9-45CB-AB12-B0C239AB0CA4}" dt="2023-09-24T07:27:33.200" v="21" actId="1076"/>
          <ac:spMkLst>
            <pc:docMk/>
            <pc:sldMk cId="0" sldId="275"/>
            <ac:spMk id="217" creationId="{00000000-0000-0000-0000-000000000000}"/>
          </ac:spMkLst>
        </pc:spChg>
      </pc:sldChg>
      <pc:sldChg chg="addSp delSp modSp mod">
        <pc:chgData name="Joke Temmerman" userId="75c03dc2-74da-4310-87f5-d8417250a9f7" providerId="ADAL" clId="{324D1D26-13F9-45CB-AB12-B0C239AB0CA4}" dt="2023-09-24T07:27:42.345" v="23"/>
        <pc:sldMkLst>
          <pc:docMk/>
          <pc:sldMk cId="0" sldId="276"/>
        </pc:sldMkLst>
        <pc:spChg chg="add mod">
          <ac:chgData name="Joke Temmerman" userId="75c03dc2-74da-4310-87f5-d8417250a9f7" providerId="ADAL" clId="{324D1D26-13F9-45CB-AB12-B0C239AB0CA4}" dt="2023-09-24T07:27:42.345" v="23"/>
          <ac:spMkLst>
            <pc:docMk/>
            <pc:sldMk cId="0" sldId="276"/>
            <ac:spMk id="2" creationId="{B3A23732-ADD5-5797-7201-02CCC64FF83D}"/>
          </ac:spMkLst>
        </pc:spChg>
        <pc:spChg chg="del">
          <ac:chgData name="Joke Temmerman" userId="75c03dc2-74da-4310-87f5-d8417250a9f7" providerId="ADAL" clId="{324D1D26-13F9-45CB-AB12-B0C239AB0CA4}" dt="2023-09-24T07:27:41.211" v="22" actId="478"/>
          <ac:spMkLst>
            <pc:docMk/>
            <pc:sldMk cId="0" sldId="276"/>
            <ac:spMk id="225" creationId="{00000000-0000-0000-0000-000000000000}"/>
          </ac:spMkLst>
        </pc:spChg>
      </pc:sldChg>
      <pc:sldChg chg="modSp mod">
        <pc:chgData name="Joke Temmerman" userId="75c03dc2-74da-4310-87f5-d8417250a9f7" providerId="ADAL" clId="{324D1D26-13F9-45CB-AB12-B0C239AB0CA4}" dt="2023-09-24T07:27:49.304" v="24" actId="1076"/>
        <pc:sldMkLst>
          <pc:docMk/>
          <pc:sldMk cId="0" sldId="277"/>
        </pc:sldMkLst>
        <pc:spChg chg="mod">
          <ac:chgData name="Joke Temmerman" userId="75c03dc2-74da-4310-87f5-d8417250a9f7" providerId="ADAL" clId="{324D1D26-13F9-45CB-AB12-B0C239AB0CA4}" dt="2023-09-24T07:27:49.304" v="24" actId="1076"/>
          <ac:spMkLst>
            <pc:docMk/>
            <pc:sldMk cId="0" sldId="277"/>
            <ac:spMk id="233" creationId="{00000000-0000-0000-0000-000000000000}"/>
          </ac:spMkLst>
        </pc:spChg>
      </pc:sldChg>
      <pc:sldChg chg="addSp delSp modSp mod">
        <pc:chgData name="Joke Temmerman" userId="75c03dc2-74da-4310-87f5-d8417250a9f7" providerId="ADAL" clId="{324D1D26-13F9-45CB-AB12-B0C239AB0CA4}" dt="2023-09-24T07:27:54.875" v="26"/>
        <pc:sldMkLst>
          <pc:docMk/>
          <pc:sldMk cId="0" sldId="278"/>
        </pc:sldMkLst>
        <pc:spChg chg="add mod">
          <ac:chgData name="Joke Temmerman" userId="75c03dc2-74da-4310-87f5-d8417250a9f7" providerId="ADAL" clId="{324D1D26-13F9-45CB-AB12-B0C239AB0CA4}" dt="2023-09-24T07:27:54.875" v="26"/>
          <ac:spMkLst>
            <pc:docMk/>
            <pc:sldMk cId="0" sldId="278"/>
            <ac:spMk id="2" creationId="{1C0985DC-7131-9A1E-797F-C8781BBF91A9}"/>
          </ac:spMkLst>
        </pc:spChg>
        <pc:spChg chg="del">
          <ac:chgData name="Joke Temmerman" userId="75c03dc2-74da-4310-87f5-d8417250a9f7" providerId="ADAL" clId="{324D1D26-13F9-45CB-AB12-B0C239AB0CA4}" dt="2023-09-24T07:27:53.826" v="25" actId="478"/>
          <ac:spMkLst>
            <pc:docMk/>
            <pc:sldMk cId="0" sldId="278"/>
            <ac:spMk id="241" creationId="{00000000-0000-0000-0000-000000000000}"/>
          </ac:spMkLst>
        </pc:spChg>
      </pc:sldChg>
      <pc:sldChg chg="addSp delSp modSp mod">
        <pc:chgData name="Joke Temmerman" userId="75c03dc2-74da-4310-87f5-d8417250a9f7" providerId="ADAL" clId="{324D1D26-13F9-45CB-AB12-B0C239AB0CA4}" dt="2023-09-24T07:27:59.887" v="28"/>
        <pc:sldMkLst>
          <pc:docMk/>
          <pc:sldMk cId="0" sldId="279"/>
        </pc:sldMkLst>
        <pc:spChg chg="add mod">
          <ac:chgData name="Joke Temmerman" userId="75c03dc2-74da-4310-87f5-d8417250a9f7" providerId="ADAL" clId="{324D1D26-13F9-45CB-AB12-B0C239AB0CA4}" dt="2023-09-24T07:27:59.887" v="28"/>
          <ac:spMkLst>
            <pc:docMk/>
            <pc:sldMk cId="0" sldId="279"/>
            <ac:spMk id="2" creationId="{B0CD3359-FC0A-047C-125B-824072259752}"/>
          </ac:spMkLst>
        </pc:spChg>
        <pc:spChg chg="del">
          <ac:chgData name="Joke Temmerman" userId="75c03dc2-74da-4310-87f5-d8417250a9f7" providerId="ADAL" clId="{324D1D26-13F9-45CB-AB12-B0C239AB0CA4}" dt="2023-09-24T07:27:58.800" v="27" actId="478"/>
          <ac:spMkLst>
            <pc:docMk/>
            <pc:sldMk cId="0" sldId="279"/>
            <ac:spMk id="249" creationId="{00000000-0000-0000-0000-000000000000}"/>
          </ac:spMkLst>
        </pc:spChg>
      </pc:sldChg>
      <pc:sldChg chg="addSp delSp modSp mod">
        <pc:chgData name="Joke Temmerman" userId="75c03dc2-74da-4310-87f5-d8417250a9f7" providerId="ADAL" clId="{324D1D26-13F9-45CB-AB12-B0C239AB0CA4}" dt="2023-09-24T07:28:03.891" v="30"/>
        <pc:sldMkLst>
          <pc:docMk/>
          <pc:sldMk cId="0" sldId="280"/>
        </pc:sldMkLst>
        <pc:spChg chg="add mod">
          <ac:chgData name="Joke Temmerman" userId="75c03dc2-74da-4310-87f5-d8417250a9f7" providerId="ADAL" clId="{324D1D26-13F9-45CB-AB12-B0C239AB0CA4}" dt="2023-09-24T07:28:03.891" v="30"/>
          <ac:spMkLst>
            <pc:docMk/>
            <pc:sldMk cId="0" sldId="280"/>
            <ac:spMk id="2" creationId="{F3B8498A-A9D3-A673-66EF-FE965558CBFD}"/>
          </ac:spMkLst>
        </pc:spChg>
        <pc:spChg chg="del">
          <ac:chgData name="Joke Temmerman" userId="75c03dc2-74da-4310-87f5-d8417250a9f7" providerId="ADAL" clId="{324D1D26-13F9-45CB-AB12-B0C239AB0CA4}" dt="2023-09-24T07:28:02.843" v="29" actId="478"/>
          <ac:spMkLst>
            <pc:docMk/>
            <pc:sldMk cId="0" sldId="280"/>
            <ac:spMk id="257" creationId="{00000000-0000-0000-0000-000000000000}"/>
          </ac:spMkLst>
        </pc:spChg>
      </pc:sldChg>
      <pc:sldChg chg="addSp delSp modSp mod modClrScheme chgLayout">
        <pc:chgData name="Joke Temmerman" userId="75c03dc2-74da-4310-87f5-d8417250a9f7" providerId="ADAL" clId="{324D1D26-13F9-45CB-AB12-B0C239AB0CA4}" dt="2023-09-24T07:28:17.009" v="32" actId="478"/>
        <pc:sldMkLst>
          <pc:docMk/>
          <pc:sldMk cId="0" sldId="281"/>
        </pc:sldMkLst>
        <pc:spChg chg="add del mod ord">
          <ac:chgData name="Joke Temmerman" userId="75c03dc2-74da-4310-87f5-d8417250a9f7" providerId="ADAL" clId="{324D1D26-13F9-45CB-AB12-B0C239AB0CA4}" dt="2023-09-24T07:28:17.009" v="32" actId="478"/>
          <ac:spMkLst>
            <pc:docMk/>
            <pc:sldMk cId="0" sldId="281"/>
            <ac:spMk id="2" creationId="{1B9C32AA-A82B-E17F-F3D9-0161A1BDCD26}"/>
          </ac:spMkLst>
        </pc:spChg>
        <pc:spChg chg="mod ord">
          <ac:chgData name="Joke Temmerman" userId="75c03dc2-74da-4310-87f5-d8417250a9f7" providerId="ADAL" clId="{324D1D26-13F9-45CB-AB12-B0C239AB0CA4}" dt="2023-09-24T07:28:12.739" v="31" actId="700"/>
          <ac:spMkLst>
            <pc:docMk/>
            <pc:sldMk cId="0" sldId="281"/>
            <ac:spMk id="263" creationId="{00000000-0000-0000-0000-000000000000}"/>
          </ac:spMkLst>
        </pc:spChg>
      </pc:sldChg>
      <pc:sldChg chg="modSp mod">
        <pc:chgData name="Joke Temmerman" userId="75c03dc2-74da-4310-87f5-d8417250a9f7" providerId="ADAL" clId="{324D1D26-13F9-45CB-AB12-B0C239AB0CA4}" dt="2023-09-24T07:29:09.475" v="35" actId="1076"/>
        <pc:sldMkLst>
          <pc:docMk/>
          <pc:sldMk cId="0" sldId="295"/>
        </pc:sldMkLst>
        <pc:spChg chg="mod">
          <ac:chgData name="Joke Temmerman" userId="75c03dc2-74da-4310-87f5-d8417250a9f7" providerId="ADAL" clId="{324D1D26-13F9-45CB-AB12-B0C239AB0CA4}" dt="2023-09-24T07:29:09.475" v="35" actId="1076"/>
          <ac:spMkLst>
            <pc:docMk/>
            <pc:sldMk cId="0" sldId="295"/>
            <ac:spMk id="373" creationId="{00000000-0000-0000-0000-000000000000}"/>
          </ac:spMkLst>
        </pc:spChg>
      </pc:sldChg>
      <pc:sldChg chg="modSp mod">
        <pc:chgData name="Joke Temmerman" userId="75c03dc2-74da-4310-87f5-d8417250a9f7" providerId="ADAL" clId="{324D1D26-13F9-45CB-AB12-B0C239AB0CA4}" dt="2023-09-24T07:29:25.321" v="38" actId="1076"/>
        <pc:sldMkLst>
          <pc:docMk/>
          <pc:sldMk cId="0" sldId="299"/>
        </pc:sldMkLst>
        <pc:spChg chg="mod">
          <ac:chgData name="Joke Temmerman" userId="75c03dc2-74da-4310-87f5-d8417250a9f7" providerId="ADAL" clId="{324D1D26-13F9-45CB-AB12-B0C239AB0CA4}" dt="2023-09-24T07:29:25.321" v="38" actId="1076"/>
          <ac:spMkLst>
            <pc:docMk/>
            <pc:sldMk cId="0" sldId="299"/>
            <ac:spMk id="400" creationId="{00000000-0000-0000-0000-000000000000}"/>
          </ac:spMkLst>
        </pc:spChg>
      </pc:sldChg>
      <pc:sldChg chg="addSp modSp mod modClrScheme chgLayout">
        <pc:chgData name="Joke Temmerman" userId="75c03dc2-74da-4310-87f5-d8417250a9f7" providerId="ADAL" clId="{324D1D26-13F9-45CB-AB12-B0C239AB0CA4}" dt="2023-09-24T07:30:09.225" v="46" actId="167"/>
        <pc:sldMkLst>
          <pc:docMk/>
          <pc:sldMk cId="0" sldId="303"/>
        </pc:sldMkLst>
        <pc:spChg chg="add mod ord">
          <ac:chgData name="Joke Temmerman" userId="75c03dc2-74da-4310-87f5-d8417250a9f7" providerId="ADAL" clId="{324D1D26-13F9-45CB-AB12-B0C239AB0CA4}" dt="2023-09-24T07:29:44.137" v="41" actId="700"/>
          <ac:spMkLst>
            <pc:docMk/>
            <pc:sldMk cId="0" sldId="303"/>
            <ac:spMk id="2" creationId="{4A8A6A36-78D4-EDD7-FCBF-4EDCE2579DA2}"/>
          </ac:spMkLst>
        </pc:spChg>
        <pc:spChg chg="mod ord">
          <ac:chgData name="Joke Temmerman" userId="75c03dc2-74da-4310-87f5-d8417250a9f7" providerId="ADAL" clId="{324D1D26-13F9-45CB-AB12-B0C239AB0CA4}" dt="2023-09-24T07:30:00.110" v="44" actId="1076"/>
          <ac:spMkLst>
            <pc:docMk/>
            <pc:sldMk cId="0" sldId="303"/>
            <ac:spMk id="431" creationId="{00000000-0000-0000-0000-000000000000}"/>
          </ac:spMkLst>
        </pc:spChg>
        <pc:spChg chg="mod">
          <ac:chgData name="Joke Temmerman" userId="75c03dc2-74da-4310-87f5-d8417250a9f7" providerId="ADAL" clId="{324D1D26-13F9-45CB-AB12-B0C239AB0CA4}" dt="2023-09-24T07:30:02.761" v="45" actId="1076"/>
          <ac:spMkLst>
            <pc:docMk/>
            <pc:sldMk cId="0" sldId="303"/>
            <ac:spMk id="432" creationId="{00000000-0000-0000-0000-000000000000}"/>
          </ac:spMkLst>
        </pc:spChg>
        <pc:picChg chg="ord">
          <ac:chgData name="Joke Temmerman" userId="75c03dc2-74da-4310-87f5-d8417250a9f7" providerId="ADAL" clId="{324D1D26-13F9-45CB-AB12-B0C239AB0CA4}" dt="2023-09-24T07:30:09.225" v="46" actId="167"/>
          <ac:picMkLst>
            <pc:docMk/>
            <pc:sldMk cId="0" sldId="303"/>
            <ac:picMk id="433" creationId="{00000000-0000-0000-0000-000000000000}"/>
          </ac:picMkLst>
        </pc:picChg>
      </pc:sldChg>
      <pc:sldChg chg="addSp delSp modSp mod modClrScheme chgLayout">
        <pc:chgData name="Joke Temmerman" userId="75c03dc2-74da-4310-87f5-d8417250a9f7" providerId="ADAL" clId="{324D1D26-13F9-45CB-AB12-B0C239AB0CA4}" dt="2023-09-24T07:30:42.590" v="53" actId="1076"/>
        <pc:sldMkLst>
          <pc:docMk/>
          <pc:sldMk cId="0" sldId="304"/>
        </pc:sldMkLst>
        <pc:spChg chg="add del mod ord">
          <ac:chgData name="Joke Temmerman" userId="75c03dc2-74da-4310-87f5-d8417250a9f7" providerId="ADAL" clId="{324D1D26-13F9-45CB-AB12-B0C239AB0CA4}" dt="2023-09-24T07:30:33.251" v="50" actId="478"/>
          <ac:spMkLst>
            <pc:docMk/>
            <pc:sldMk cId="0" sldId="304"/>
            <ac:spMk id="2" creationId="{1622D015-10A5-7028-9D59-1F3DE3E1F84E}"/>
          </ac:spMkLst>
        </pc:spChg>
        <pc:spChg chg="add del mod">
          <ac:chgData name="Joke Temmerman" userId="75c03dc2-74da-4310-87f5-d8417250a9f7" providerId="ADAL" clId="{324D1D26-13F9-45CB-AB12-B0C239AB0CA4}" dt="2023-09-24T07:30:30.850" v="49" actId="478"/>
          <ac:spMkLst>
            <pc:docMk/>
            <pc:sldMk cId="0" sldId="304"/>
            <ac:spMk id="4" creationId="{868075AC-C139-F108-3C3B-356350F2AAEF}"/>
          </ac:spMkLst>
        </pc:spChg>
        <pc:spChg chg="add mod">
          <ac:chgData name="Joke Temmerman" userId="75c03dc2-74da-4310-87f5-d8417250a9f7" providerId="ADAL" clId="{324D1D26-13F9-45CB-AB12-B0C239AB0CA4}" dt="2023-09-24T07:30:42.590" v="53" actId="1076"/>
          <ac:spMkLst>
            <pc:docMk/>
            <pc:sldMk cId="0" sldId="304"/>
            <ac:spMk id="5" creationId="{8FAB967E-9A2A-67D3-3B60-BEBB4B3DD444}"/>
          </ac:spMkLst>
        </pc:spChg>
        <pc:spChg chg="del mod ord">
          <ac:chgData name="Joke Temmerman" userId="75c03dc2-74da-4310-87f5-d8417250a9f7" providerId="ADAL" clId="{324D1D26-13F9-45CB-AB12-B0C239AB0CA4}" dt="2023-09-24T07:30:26.905" v="48" actId="478"/>
          <ac:spMkLst>
            <pc:docMk/>
            <pc:sldMk cId="0" sldId="304"/>
            <ac:spMk id="438" creationId="{00000000-0000-0000-0000-000000000000}"/>
          </ac:spMkLst>
        </pc:spChg>
        <pc:spChg chg="mod">
          <ac:chgData name="Joke Temmerman" userId="75c03dc2-74da-4310-87f5-d8417250a9f7" providerId="ADAL" clId="{324D1D26-13F9-45CB-AB12-B0C239AB0CA4}" dt="2023-09-24T07:30:38.542" v="52" actId="1076"/>
          <ac:spMkLst>
            <pc:docMk/>
            <pc:sldMk cId="0" sldId="304"/>
            <ac:spMk id="439" creationId="{00000000-0000-0000-0000-000000000000}"/>
          </ac:spMkLst>
        </pc:spChg>
      </pc:sldChg>
      <pc:sldChg chg="modSp mod">
        <pc:chgData name="Joke Temmerman" userId="75c03dc2-74da-4310-87f5-d8417250a9f7" providerId="ADAL" clId="{324D1D26-13F9-45CB-AB12-B0C239AB0CA4}" dt="2023-09-24T15:21:46.533" v="88" actId="14100"/>
        <pc:sldMkLst>
          <pc:docMk/>
          <pc:sldMk cId="0" sldId="313"/>
        </pc:sldMkLst>
        <pc:spChg chg="mod">
          <ac:chgData name="Joke Temmerman" userId="75c03dc2-74da-4310-87f5-d8417250a9f7" providerId="ADAL" clId="{324D1D26-13F9-45CB-AB12-B0C239AB0CA4}" dt="2023-09-24T15:21:46.533" v="88" actId="14100"/>
          <ac:spMkLst>
            <pc:docMk/>
            <pc:sldMk cId="0" sldId="313"/>
            <ac:spMk id="506" creationId="{00000000-0000-0000-0000-000000000000}"/>
          </ac:spMkLst>
        </pc:spChg>
        <pc:picChg chg="ord">
          <ac:chgData name="Joke Temmerman" userId="75c03dc2-74da-4310-87f5-d8417250a9f7" providerId="ADAL" clId="{324D1D26-13F9-45CB-AB12-B0C239AB0CA4}" dt="2023-09-24T07:32:36.831" v="74" actId="167"/>
          <ac:picMkLst>
            <pc:docMk/>
            <pc:sldMk cId="0" sldId="313"/>
            <ac:picMk id="507" creationId="{00000000-0000-0000-0000-000000000000}"/>
          </ac:picMkLst>
        </pc:picChg>
      </pc:sldChg>
      <pc:sldChg chg="modSp">
        <pc:chgData name="Joke Temmerman" userId="75c03dc2-74da-4310-87f5-d8417250a9f7" providerId="ADAL" clId="{324D1D26-13F9-45CB-AB12-B0C239AB0CA4}" dt="2023-09-24T07:26:15.362" v="0" actId="20577"/>
        <pc:sldMkLst>
          <pc:docMk/>
          <pc:sldMk cId="0" sldId="319"/>
        </pc:sldMkLst>
        <pc:graphicFrameChg chg="mod">
          <ac:chgData name="Joke Temmerman" userId="75c03dc2-74da-4310-87f5-d8417250a9f7" providerId="ADAL" clId="{324D1D26-13F9-45CB-AB12-B0C239AB0CA4}" dt="2023-09-24T07:26:15.362" v="0" actId="20577"/>
          <ac:graphicFrameMkLst>
            <pc:docMk/>
            <pc:sldMk cId="0" sldId="319"/>
            <ac:graphicFrameMk id="2" creationId="{EC607CFD-3FE9-C762-D9D1-C780335E717A}"/>
          </ac:graphicFrameMkLst>
        </pc:graphicFrameChg>
      </pc:sldChg>
      <pc:sldChg chg="modSp">
        <pc:chgData name="Joke Temmerman" userId="75c03dc2-74da-4310-87f5-d8417250a9f7" providerId="ADAL" clId="{324D1D26-13F9-45CB-AB12-B0C239AB0CA4}" dt="2023-09-24T07:26:18.435" v="2" actId="20577"/>
        <pc:sldMkLst>
          <pc:docMk/>
          <pc:sldMk cId="303382200" sldId="320"/>
        </pc:sldMkLst>
        <pc:graphicFrameChg chg="mod">
          <ac:chgData name="Joke Temmerman" userId="75c03dc2-74da-4310-87f5-d8417250a9f7" providerId="ADAL" clId="{324D1D26-13F9-45CB-AB12-B0C239AB0CA4}" dt="2023-09-24T07:26:18.435" v="2" actId="20577"/>
          <ac:graphicFrameMkLst>
            <pc:docMk/>
            <pc:sldMk cId="303382200" sldId="320"/>
            <ac:graphicFrameMk id="3" creationId="{44A3E38D-4E45-6601-79F7-82A407BF5558}"/>
          </ac:graphicFrameMkLst>
        </pc:graphicFrameChg>
      </pc:sldChg>
      <pc:sldChg chg="modSp">
        <pc:chgData name="Joke Temmerman" userId="75c03dc2-74da-4310-87f5-d8417250a9f7" providerId="ADAL" clId="{324D1D26-13F9-45CB-AB12-B0C239AB0CA4}" dt="2023-09-24T07:26:23.241" v="4" actId="20577"/>
        <pc:sldMkLst>
          <pc:docMk/>
          <pc:sldMk cId="3779950196" sldId="321"/>
        </pc:sldMkLst>
        <pc:graphicFrameChg chg="mod">
          <ac:chgData name="Joke Temmerman" userId="75c03dc2-74da-4310-87f5-d8417250a9f7" providerId="ADAL" clId="{324D1D26-13F9-45CB-AB12-B0C239AB0CA4}" dt="2023-09-24T07:26:23.241" v="4" actId="20577"/>
          <ac:graphicFrameMkLst>
            <pc:docMk/>
            <pc:sldMk cId="3779950196" sldId="321"/>
            <ac:graphicFrameMk id="3" creationId="{44A3E38D-4E45-6601-79F7-82A407BF5558}"/>
          </ac:graphicFrameMkLst>
        </pc:graphicFrameChg>
      </pc:sldChg>
      <pc:sldChg chg="modSp">
        <pc:chgData name="Joke Temmerman" userId="75c03dc2-74da-4310-87f5-d8417250a9f7" providerId="ADAL" clId="{324D1D26-13F9-45CB-AB12-B0C239AB0CA4}" dt="2023-09-24T07:28:48.242" v="34" actId="20577"/>
        <pc:sldMkLst>
          <pc:docMk/>
          <pc:sldMk cId="3802800751" sldId="322"/>
        </pc:sldMkLst>
        <pc:graphicFrameChg chg="mod">
          <ac:chgData name="Joke Temmerman" userId="75c03dc2-74da-4310-87f5-d8417250a9f7" providerId="ADAL" clId="{324D1D26-13F9-45CB-AB12-B0C239AB0CA4}" dt="2023-09-24T07:28:48.242" v="34" actId="20577"/>
          <ac:graphicFrameMkLst>
            <pc:docMk/>
            <pc:sldMk cId="3802800751" sldId="322"/>
            <ac:graphicFrameMk id="3" creationId="{44A3E38D-4E45-6601-79F7-82A407BF5558}"/>
          </ac:graphicFrameMkLst>
        </pc:graphicFrameChg>
      </pc:sldChg>
      <pc:sldChg chg="modSp">
        <pc:chgData name="Joke Temmerman" userId="75c03dc2-74da-4310-87f5-d8417250a9f7" providerId="ADAL" clId="{324D1D26-13F9-45CB-AB12-B0C239AB0CA4}" dt="2023-09-24T07:29:15.704" v="37" actId="20577"/>
        <pc:sldMkLst>
          <pc:docMk/>
          <pc:sldMk cId="4281390061" sldId="323"/>
        </pc:sldMkLst>
        <pc:graphicFrameChg chg="mod">
          <ac:chgData name="Joke Temmerman" userId="75c03dc2-74da-4310-87f5-d8417250a9f7" providerId="ADAL" clId="{324D1D26-13F9-45CB-AB12-B0C239AB0CA4}" dt="2023-09-24T07:29:15.704" v="37" actId="20577"/>
          <ac:graphicFrameMkLst>
            <pc:docMk/>
            <pc:sldMk cId="4281390061" sldId="323"/>
            <ac:graphicFrameMk id="3" creationId="{44A3E38D-4E45-6601-79F7-82A407BF5558}"/>
          </ac:graphicFrameMkLst>
        </pc:graphicFrameChg>
      </pc:sldChg>
      <pc:sldChg chg="modSp">
        <pc:chgData name="Joke Temmerman" userId="75c03dc2-74da-4310-87f5-d8417250a9f7" providerId="ADAL" clId="{324D1D26-13F9-45CB-AB12-B0C239AB0CA4}" dt="2023-09-24T07:29:32.863" v="40" actId="20577"/>
        <pc:sldMkLst>
          <pc:docMk/>
          <pc:sldMk cId="1713984879" sldId="324"/>
        </pc:sldMkLst>
        <pc:graphicFrameChg chg="mod">
          <ac:chgData name="Joke Temmerman" userId="75c03dc2-74da-4310-87f5-d8417250a9f7" providerId="ADAL" clId="{324D1D26-13F9-45CB-AB12-B0C239AB0CA4}" dt="2023-09-24T07:29:32.863" v="40" actId="20577"/>
          <ac:graphicFrameMkLst>
            <pc:docMk/>
            <pc:sldMk cId="1713984879" sldId="324"/>
            <ac:graphicFrameMk id="3" creationId="{44A3E38D-4E45-6601-79F7-82A407BF5558}"/>
          </ac:graphicFrameMkLst>
        </pc:graphicFrameChg>
      </pc:sldChg>
      <pc:sldChg chg="del">
        <pc:chgData name="Joke Temmerman" userId="75c03dc2-74da-4310-87f5-d8417250a9f7" providerId="ADAL" clId="{324D1D26-13F9-45CB-AB12-B0C239AB0CA4}" dt="2023-09-24T07:31:05.111" v="55" actId="47"/>
        <pc:sldMkLst>
          <pc:docMk/>
          <pc:sldMk cId="2547275119" sldId="325"/>
        </pc:sldMkLst>
      </pc:sldChg>
      <pc:sldChg chg="del">
        <pc:chgData name="Joke Temmerman" userId="75c03dc2-74da-4310-87f5-d8417250a9f7" providerId="ADAL" clId="{324D1D26-13F9-45CB-AB12-B0C239AB0CA4}" dt="2023-09-24T07:31:17.267" v="57" actId="47"/>
        <pc:sldMkLst>
          <pc:docMk/>
          <pc:sldMk cId="3617361389" sldId="326"/>
        </pc:sldMkLst>
      </pc:sldChg>
      <pc:sldChg chg="modSp mod">
        <pc:chgData name="Joke Temmerman" userId="75c03dc2-74da-4310-87f5-d8417250a9f7" providerId="ADAL" clId="{324D1D26-13F9-45CB-AB12-B0C239AB0CA4}" dt="2023-09-24T15:21:33.698" v="87" actId="20577"/>
        <pc:sldMkLst>
          <pc:docMk/>
          <pc:sldMk cId="33366898" sldId="327"/>
        </pc:sldMkLst>
        <pc:spChg chg="mod">
          <ac:chgData name="Joke Temmerman" userId="75c03dc2-74da-4310-87f5-d8417250a9f7" providerId="ADAL" clId="{324D1D26-13F9-45CB-AB12-B0C239AB0CA4}" dt="2023-09-24T15:21:33.698" v="87" actId="20577"/>
          <ac:spMkLst>
            <pc:docMk/>
            <pc:sldMk cId="33366898" sldId="327"/>
            <ac:spMk id="521" creationId="{00000000-0000-0000-0000-000000000000}"/>
          </ac:spMkLst>
        </pc:spChg>
      </pc:sldChg>
      <pc:sldChg chg="add">
        <pc:chgData name="Joke Temmerman" userId="75c03dc2-74da-4310-87f5-d8417250a9f7" providerId="ADAL" clId="{324D1D26-13F9-45CB-AB12-B0C239AB0CA4}" dt="2023-09-24T07:31:02.470" v="54"/>
        <pc:sldMkLst>
          <pc:docMk/>
          <pc:sldMk cId="865432243" sldId="328"/>
        </pc:sldMkLst>
      </pc:sldChg>
      <pc:sldChg chg="add">
        <pc:chgData name="Joke Temmerman" userId="75c03dc2-74da-4310-87f5-d8417250a9f7" providerId="ADAL" clId="{324D1D26-13F9-45CB-AB12-B0C239AB0CA4}" dt="2023-09-24T07:31:14.873" v="56"/>
        <pc:sldMkLst>
          <pc:docMk/>
          <pc:sldMk cId="3439249949" sldId="329"/>
        </pc:sldMkLst>
      </pc:sldChg>
      <pc:sldChg chg="add">
        <pc:chgData name="Joke Temmerman" userId="75c03dc2-74da-4310-87f5-d8417250a9f7" providerId="ADAL" clId="{324D1D26-13F9-45CB-AB12-B0C239AB0CA4}" dt="2023-09-24T07:31:24.164" v="58"/>
        <pc:sldMkLst>
          <pc:docMk/>
          <pc:sldMk cId="3263058949" sldId="33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a:solidFill>
          <a:srgbClr val="427EE7"/>
        </a:solidFill>
      </dgm:spPr>
      <dgm:t>
        <a:bodyPr/>
        <a:lstStyle/>
        <a:p>
          <a:r>
            <a:rPr lang="nl-BE" dirty="0" err="1"/>
            <a:t>Chapter</a:t>
          </a:r>
          <a:r>
            <a:rPr lang="nl-BE" dirty="0"/>
            <a:t> 1: </a:t>
          </a:r>
          <a:r>
            <a:rPr lang="nl-BE" i="1" dirty="0"/>
            <a:t>Human right</a:t>
          </a:r>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a:solidFill>
          <a:srgbClr val="5087ED"/>
        </a:solidFill>
      </dgm:spPr>
      <dgm:t>
        <a:bodyPr/>
        <a:lstStyle/>
        <a:p>
          <a:r>
            <a:rPr lang="nl-BE" dirty="0" err="1"/>
            <a:t>Chapter</a:t>
          </a:r>
          <a:r>
            <a:rPr lang="nl-BE" dirty="0"/>
            <a:t> 2: </a:t>
          </a:r>
          <a:r>
            <a:rPr lang="nl-BE" i="1" dirty="0"/>
            <a:t>The </a:t>
          </a:r>
          <a:r>
            <a:rPr lang="nl-BE" i="1" dirty="0" err="1"/>
            <a:t>legal</a:t>
          </a:r>
          <a:r>
            <a:rPr lang="nl-BE" i="1" dirty="0"/>
            <a:t> </a:t>
          </a:r>
          <a:r>
            <a:rPr lang="nl-BE" i="1" dirty="0" err="1"/>
            <a:t>framework</a:t>
          </a:r>
          <a:r>
            <a:rPr lang="nl-BE" i="1" dirty="0"/>
            <a:t> in </a:t>
          </a:r>
          <a:r>
            <a:rPr lang="nl-BE" i="1" dirty="0" err="1"/>
            <a:t>medical</a:t>
          </a:r>
          <a:r>
            <a:rPr lang="nl-BE" i="1" dirty="0"/>
            <a:t> </a:t>
          </a:r>
          <a:r>
            <a:rPr lang="nl-BE" i="1" dirty="0" err="1"/>
            <a:t>genetics</a:t>
          </a:r>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0E58AE58-487A-4993-A77B-4525C4A4F1F6}">
      <dgm:prSet phldrT="[Tekst]"/>
      <dgm:spPr>
        <a:solidFill>
          <a:srgbClr val="5E8FF2"/>
        </a:solidFill>
      </dgm:spPr>
      <dgm:t>
        <a:bodyPr/>
        <a:lstStyle/>
        <a:p>
          <a:r>
            <a:rPr lang="nl-BE" dirty="0" err="1"/>
            <a:t>Chapter</a:t>
          </a:r>
          <a:r>
            <a:rPr lang="nl-BE" dirty="0"/>
            <a:t> 3: </a:t>
          </a:r>
          <a:r>
            <a:rPr lang="nl-BE" i="1" dirty="0"/>
            <a:t>GDPR</a:t>
          </a:r>
          <a:endParaRPr lang="nl-BE" dirty="0"/>
        </a:p>
      </dgm:t>
    </dgm:pt>
    <dgm:pt modelId="{840E6A45-E636-4793-9041-0B122DAC56E1}" type="parTrans" cxnId="{8B7A7A6C-ECBD-40A8-ADFA-2A5733831A54}">
      <dgm:prSet/>
      <dgm:spPr/>
      <dgm:t>
        <a:bodyPr/>
        <a:lstStyle/>
        <a:p>
          <a:endParaRPr lang="nl-BE"/>
        </a:p>
      </dgm:t>
    </dgm:pt>
    <dgm:pt modelId="{2BBF0989-FD3A-476B-A875-0CB08B27C606}" type="sibTrans" cxnId="{8B7A7A6C-ECBD-40A8-ADFA-2A5733831A54}">
      <dgm:prSet/>
      <dgm:spPr/>
      <dgm:t>
        <a:bodyPr/>
        <a:lstStyle/>
        <a:p>
          <a:endParaRPr lang="nl-BE"/>
        </a:p>
      </dgm:t>
    </dgm:pt>
    <dgm:pt modelId="{592A5CE9-58ED-427E-B7D9-A90D6B515726}">
      <dgm:prSet phldrT="[Tekst]"/>
      <dgm:spPr>
        <a:solidFill>
          <a:srgbClr val="6D99F6"/>
        </a:solidFill>
      </dgm:spPr>
      <dgm:t>
        <a:bodyPr/>
        <a:lstStyle/>
        <a:p>
          <a:r>
            <a:rPr lang="nl-BE" dirty="0" err="1"/>
            <a:t>Chapter</a:t>
          </a:r>
          <a:r>
            <a:rPr lang="nl-BE" dirty="0"/>
            <a:t> 4: </a:t>
          </a:r>
          <a:r>
            <a:rPr lang="nl-BE" i="1" dirty="0"/>
            <a:t>Statements and </a:t>
          </a:r>
          <a:r>
            <a:rPr lang="nl-BE" i="1" dirty="0" err="1"/>
            <a:t>guidelines</a:t>
          </a:r>
          <a:r>
            <a:rPr lang="nl-BE" i="1" dirty="0"/>
            <a:t> of </a:t>
          </a:r>
          <a:r>
            <a:rPr lang="nl-BE" i="1" dirty="0" err="1"/>
            <a:t>the</a:t>
          </a:r>
          <a:r>
            <a:rPr lang="nl-BE" i="1" dirty="0"/>
            <a:t> </a:t>
          </a:r>
          <a:r>
            <a:rPr lang="nl-BE" i="1" dirty="0" err="1"/>
            <a:t>German</a:t>
          </a:r>
          <a:r>
            <a:rPr lang="nl-BE" i="1" dirty="0"/>
            <a:t> Society for Human Genetics </a:t>
          </a:r>
          <a:endParaRPr lang="nl-BE" dirty="0"/>
        </a:p>
      </dgm:t>
    </dgm:pt>
    <dgm:pt modelId="{2B7EC6C8-C559-4C0C-A9CB-2C34CCDCF02B}" type="parTrans" cxnId="{4417D02A-051E-4BBF-8AF4-092A5E85F7E8}">
      <dgm:prSet/>
      <dgm:spPr/>
      <dgm:t>
        <a:bodyPr/>
        <a:lstStyle/>
        <a:p>
          <a:endParaRPr lang="nl-BE"/>
        </a:p>
      </dgm:t>
    </dgm:pt>
    <dgm:pt modelId="{B17C8274-9851-4DC3-B99F-DE6D46FA91A1}" type="sibTrans" cxnId="{4417D02A-051E-4BBF-8AF4-092A5E85F7E8}">
      <dgm:prSet/>
      <dgm:spPr/>
      <dgm:t>
        <a:bodyPr/>
        <a:lstStyle/>
        <a:p>
          <a:endParaRPr lang="nl-BE"/>
        </a:p>
      </dgm:t>
    </dgm:pt>
    <dgm:pt modelId="{3DB3BF32-48AD-440D-A4F6-77010E9A96A3}">
      <dgm:prSet phldrT="[Tekst]"/>
      <dgm:spPr>
        <a:solidFill>
          <a:srgbClr val="7DA3FA"/>
        </a:solidFill>
      </dgm:spPr>
      <dgm:t>
        <a:bodyPr/>
        <a:lstStyle/>
        <a:p>
          <a:r>
            <a:rPr lang="nl-BE" dirty="0" err="1"/>
            <a:t>Chapter</a:t>
          </a:r>
          <a:r>
            <a:rPr lang="nl-BE" dirty="0"/>
            <a:t> 5: </a:t>
          </a:r>
          <a:r>
            <a:rPr lang="nl-BE" i="1" dirty="0"/>
            <a:t>Human </a:t>
          </a:r>
          <a:r>
            <a:rPr lang="nl-BE" i="1" dirty="0" err="1"/>
            <a:t>rights</a:t>
          </a:r>
          <a:r>
            <a:rPr lang="nl-BE" i="1" dirty="0"/>
            <a:t> and </a:t>
          </a:r>
          <a:r>
            <a:rPr lang="nl-BE" i="1" dirty="0" err="1"/>
            <a:t>their</a:t>
          </a:r>
          <a:r>
            <a:rPr lang="nl-BE" i="1" dirty="0"/>
            <a:t> </a:t>
          </a:r>
          <a:r>
            <a:rPr lang="nl-BE" i="1" dirty="0" err="1"/>
            <a:t>application</a:t>
          </a:r>
          <a:r>
            <a:rPr lang="nl-BE" i="1" dirty="0"/>
            <a:t> </a:t>
          </a:r>
          <a:r>
            <a:rPr lang="nl-BE" i="1" dirty="0" err="1"/>
            <a:t>to</a:t>
          </a:r>
          <a:r>
            <a:rPr lang="nl-BE" i="1" dirty="0"/>
            <a:t> </a:t>
          </a:r>
          <a:r>
            <a:rPr lang="nl-BE" i="1" dirty="0" err="1"/>
            <a:t>cognitively</a:t>
          </a:r>
          <a:r>
            <a:rPr lang="nl-BE" i="1" dirty="0"/>
            <a:t> </a:t>
          </a:r>
          <a:r>
            <a:rPr lang="nl-BE" i="1" dirty="0" err="1"/>
            <a:t>impaired</a:t>
          </a:r>
          <a:r>
            <a:rPr lang="nl-BE" i="1" dirty="0"/>
            <a:t> </a:t>
          </a:r>
          <a:r>
            <a:rPr lang="nl-BE" i="1" dirty="0" err="1"/>
            <a:t>adults</a:t>
          </a:r>
          <a:r>
            <a:rPr lang="nl-BE" i="1" dirty="0"/>
            <a:t> </a:t>
          </a:r>
          <a:endParaRPr lang="nl-BE" dirty="0"/>
        </a:p>
      </dgm:t>
    </dgm:pt>
    <dgm:pt modelId="{D0A513E8-CB65-4DA1-A37C-A6CEE1F92E7A}" type="parTrans" cxnId="{26724FE9-76F8-41F0-AA8E-BB78B684C3BE}">
      <dgm:prSet/>
      <dgm:spPr/>
      <dgm:t>
        <a:bodyPr/>
        <a:lstStyle/>
        <a:p>
          <a:endParaRPr lang="nl-BE"/>
        </a:p>
      </dgm:t>
    </dgm:pt>
    <dgm:pt modelId="{F979348A-A5C7-401C-A443-06438B932EB1}" type="sibTrans" cxnId="{26724FE9-76F8-41F0-AA8E-BB78B684C3BE}">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5"/>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5"/>
      <dgm:spPr/>
    </dgm:pt>
    <dgm:pt modelId="{702877AB-9CD5-484F-8BC2-ACB5D06ECDAB}" type="pres">
      <dgm:prSet presAssocID="{A7F60AB2-C85F-4215-8C9E-FF7128B4958F}" presName="dstNode" presStyleLbl="node1" presStyleIdx="0" presStyleCnt="5"/>
      <dgm:spPr/>
    </dgm:pt>
    <dgm:pt modelId="{55F7AEE6-11F1-478B-8A25-0F9CD164A425}" type="pres">
      <dgm:prSet presAssocID="{EDA11B13-CF46-4F3F-9F2D-E7E3F15CF4F9}" presName="text_1" presStyleLbl="node1" presStyleIdx="0" presStyleCnt="5">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5"/>
      <dgm:spPr/>
    </dgm:pt>
    <dgm:pt modelId="{8965E0A3-2B79-4837-8845-06699DF4A1D4}" type="pres">
      <dgm:prSet presAssocID="{4694F283-5CC9-472C-9A85-73B440E20440}" presName="text_2" presStyleLbl="node1" presStyleIdx="1" presStyleCnt="5">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5"/>
      <dgm:spPr/>
    </dgm:pt>
    <dgm:pt modelId="{5804FE6B-C7F2-4678-BD25-762790665EE1}" type="pres">
      <dgm:prSet presAssocID="{0E58AE58-487A-4993-A77B-4525C4A4F1F6}" presName="text_3" presStyleLbl="node1" presStyleIdx="2" presStyleCnt="5">
        <dgm:presLayoutVars>
          <dgm:bulletEnabled val="1"/>
        </dgm:presLayoutVars>
      </dgm:prSet>
      <dgm:spPr/>
    </dgm:pt>
    <dgm:pt modelId="{F33357DB-0AFD-419C-9302-0227062B7A71}" type="pres">
      <dgm:prSet presAssocID="{0E58AE58-487A-4993-A77B-4525C4A4F1F6}" presName="accent_3" presStyleCnt="0"/>
      <dgm:spPr/>
    </dgm:pt>
    <dgm:pt modelId="{28B0B33F-8BC8-4669-8342-9B326900432C}" type="pres">
      <dgm:prSet presAssocID="{0E58AE58-487A-4993-A77B-4525C4A4F1F6}" presName="accentRepeatNode" presStyleLbl="solidFgAcc1" presStyleIdx="2" presStyleCnt="5"/>
      <dgm:spPr/>
    </dgm:pt>
    <dgm:pt modelId="{C3DE3ACF-448E-426A-B972-861A08E15497}" type="pres">
      <dgm:prSet presAssocID="{592A5CE9-58ED-427E-B7D9-A90D6B515726}" presName="text_4" presStyleLbl="node1" presStyleIdx="3" presStyleCnt="5">
        <dgm:presLayoutVars>
          <dgm:bulletEnabled val="1"/>
        </dgm:presLayoutVars>
      </dgm:prSet>
      <dgm:spPr/>
    </dgm:pt>
    <dgm:pt modelId="{DA89BAC8-D2B6-4622-BE75-DD01C197B9F0}" type="pres">
      <dgm:prSet presAssocID="{592A5CE9-58ED-427E-B7D9-A90D6B515726}" presName="accent_4" presStyleCnt="0"/>
      <dgm:spPr/>
    </dgm:pt>
    <dgm:pt modelId="{8C2DC1E5-7746-4A00-B02A-524431C13DFA}" type="pres">
      <dgm:prSet presAssocID="{592A5CE9-58ED-427E-B7D9-A90D6B515726}" presName="accentRepeatNode" presStyleLbl="solidFgAcc1" presStyleIdx="3" presStyleCnt="5"/>
      <dgm:spPr/>
    </dgm:pt>
    <dgm:pt modelId="{3AAACCC5-45F5-4B89-A04C-6C700D73501B}" type="pres">
      <dgm:prSet presAssocID="{3DB3BF32-48AD-440D-A4F6-77010E9A96A3}" presName="text_5" presStyleLbl="node1" presStyleIdx="4" presStyleCnt="5">
        <dgm:presLayoutVars>
          <dgm:bulletEnabled val="1"/>
        </dgm:presLayoutVars>
      </dgm:prSet>
      <dgm:spPr/>
    </dgm:pt>
    <dgm:pt modelId="{680D2DAC-06D0-4B47-9FBF-9DE06282D196}" type="pres">
      <dgm:prSet presAssocID="{3DB3BF32-48AD-440D-A4F6-77010E9A96A3}" presName="accent_5" presStyleCnt="0"/>
      <dgm:spPr/>
    </dgm:pt>
    <dgm:pt modelId="{270B2444-468A-4540-8CBC-0423DF182E32}" type="pres">
      <dgm:prSet presAssocID="{3DB3BF32-48AD-440D-A4F6-77010E9A96A3}" presName="accentRepeatNode" presStyleLbl="solidFgAcc1" presStyleIdx="4" presStyleCnt="5"/>
      <dgm:spPr/>
    </dgm:pt>
  </dgm:ptLst>
  <dgm:cxnLst>
    <dgm:cxn modelId="{4417D02A-051E-4BBF-8AF4-092A5E85F7E8}" srcId="{A7F60AB2-C85F-4215-8C9E-FF7128B4958F}" destId="{592A5CE9-58ED-427E-B7D9-A90D6B515726}" srcOrd="3" destOrd="0" parTransId="{2B7EC6C8-C559-4C0C-A9CB-2C34CCDCF02B}" sibTransId="{B17C8274-9851-4DC3-B99F-DE6D46FA91A1}"/>
    <dgm:cxn modelId="{C439F431-D9F0-475B-BDB9-459189B7B95C}" type="presOf" srcId="{7D88ADD0-47D3-4987-AFA3-ACA755DEBE2D}" destId="{45459053-3345-4B4D-92B0-C13EF42404B6}" srcOrd="0" destOrd="0" presId="urn:microsoft.com/office/officeart/2008/layout/VerticalCurvedList"/>
    <dgm:cxn modelId="{646A4236-0BDC-4741-B993-42BB844E6D9B}" type="presOf" srcId="{3DB3BF32-48AD-440D-A4F6-77010E9A96A3}" destId="{3AAACCC5-45F5-4B89-A04C-6C700D73501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8B7A7A6C-ECBD-40A8-ADFA-2A5733831A54}" srcId="{A7F60AB2-C85F-4215-8C9E-FF7128B4958F}" destId="{0E58AE58-487A-4993-A77B-4525C4A4F1F6}" srcOrd="2" destOrd="0" parTransId="{840E6A45-E636-4793-9041-0B122DAC56E1}" sibTransId="{2BBF0989-FD3A-476B-A875-0CB08B27C606}"/>
    <dgm:cxn modelId="{432B1057-B5E7-4FC9-9589-6AD1CB237D4A}" type="presOf" srcId="{4694F283-5CC9-472C-9A85-73B440E20440}" destId="{8965E0A3-2B79-4837-8845-06699DF4A1D4}" srcOrd="0" destOrd="0" presId="urn:microsoft.com/office/officeart/2008/layout/VerticalCurvedList"/>
    <dgm:cxn modelId="{244E837D-8509-4A6F-8CFF-6753BDD51A37}" type="presOf" srcId="{0E58AE58-487A-4993-A77B-4525C4A4F1F6}" destId="{5804FE6B-C7F2-4678-BD25-762790665EE1}" srcOrd="0" destOrd="0" presId="urn:microsoft.com/office/officeart/2008/layout/VerticalCurvedList"/>
    <dgm:cxn modelId="{B659658E-122B-4C02-A13D-6F832988C5F5}" type="presOf" srcId="{EDA11B13-CF46-4F3F-9F2D-E7E3F15CF4F9}" destId="{55F7AEE6-11F1-478B-8A25-0F9CD164A425}" srcOrd="0" destOrd="0" presId="urn:microsoft.com/office/officeart/2008/layout/VerticalCurvedList"/>
    <dgm:cxn modelId="{A60B1AA5-2CB2-4C40-AD06-EA9838CE6F17}" type="presOf" srcId="{592A5CE9-58ED-427E-B7D9-A90D6B515726}" destId="{C3DE3ACF-448E-426A-B972-861A08E15497}" srcOrd="0" destOrd="0" presId="urn:microsoft.com/office/officeart/2008/layout/VerticalCurvedList"/>
    <dgm:cxn modelId="{33F4A5CA-9731-49CB-8AFC-9A06CF46B081}" srcId="{A7F60AB2-C85F-4215-8C9E-FF7128B4958F}" destId="{4694F283-5CC9-472C-9A85-73B440E20440}" srcOrd="1" destOrd="0" parTransId="{F5DE11F4-E9D6-45D9-888A-EEC31463AFC7}" sibTransId="{CF943C6A-0A6E-47F4-9977-837F217C100D}"/>
    <dgm:cxn modelId="{26724FE9-76F8-41F0-AA8E-BB78B684C3BE}" srcId="{A7F60AB2-C85F-4215-8C9E-FF7128B4958F}" destId="{3DB3BF32-48AD-440D-A4F6-77010E9A96A3}" srcOrd="4" destOrd="0" parTransId="{D0A513E8-CB65-4DA1-A37C-A6CEE1F92E7A}" sibTransId="{F979348A-A5C7-401C-A443-06438B932EB1}"/>
    <dgm:cxn modelId="{50FB1CEF-B09A-4E61-971E-95163836894B}" type="presOf" srcId="{A7F60AB2-C85F-4215-8C9E-FF7128B4958F}" destId="{96DCB5A4-5567-45C4-83B5-F79EA1137C86}"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C95AF0F-A1D2-4AFE-BA2F-631616728C04}" type="presParOf" srcId="{BE3911E2-B75A-40B4-A727-34278A24B6E3}" destId="{5804FE6B-C7F2-4678-BD25-762790665EE1}" srcOrd="5" destOrd="0" presId="urn:microsoft.com/office/officeart/2008/layout/VerticalCurvedList"/>
    <dgm:cxn modelId="{3D9443DE-87E8-448C-A211-320DA143033E}" type="presParOf" srcId="{BE3911E2-B75A-40B4-A727-34278A24B6E3}" destId="{F33357DB-0AFD-419C-9302-0227062B7A71}" srcOrd="6" destOrd="0" presId="urn:microsoft.com/office/officeart/2008/layout/VerticalCurvedList"/>
    <dgm:cxn modelId="{D10C4D23-4AB0-458D-BEB6-0E1897E2A10F}" type="presParOf" srcId="{F33357DB-0AFD-419C-9302-0227062B7A71}" destId="{28B0B33F-8BC8-4669-8342-9B326900432C}" srcOrd="0" destOrd="0" presId="urn:microsoft.com/office/officeart/2008/layout/VerticalCurvedList"/>
    <dgm:cxn modelId="{AD7CB409-7596-4FB8-B799-1913FA616594}" type="presParOf" srcId="{BE3911E2-B75A-40B4-A727-34278A24B6E3}" destId="{C3DE3ACF-448E-426A-B972-861A08E15497}" srcOrd="7" destOrd="0" presId="urn:microsoft.com/office/officeart/2008/layout/VerticalCurvedList"/>
    <dgm:cxn modelId="{691B2A78-B7AB-49AC-A6C7-74BEA8651EF5}" type="presParOf" srcId="{BE3911E2-B75A-40B4-A727-34278A24B6E3}" destId="{DA89BAC8-D2B6-4622-BE75-DD01C197B9F0}" srcOrd="8" destOrd="0" presId="urn:microsoft.com/office/officeart/2008/layout/VerticalCurvedList"/>
    <dgm:cxn modelId="{4D74C1EA-18B5-4A7E-82EF-AF332410D027}" type="presParOf" srcId="{DA89BAC8-D2B6-4622-BE75-DD01C197B9F0}" destId="{8C2DC1E5-7746-4A00-B02A-524431C13DFA}" srcOrd="0" destOrd="0" presId="urn:microsoft.com/office/officeart/2008/layout/VerticalCurvedList"/>
    <dgm:cxn modelId="{020A128A-03A1-436A-BC8A-A87596A16999}" type="presParOf" srcId="{BE3911E2-B75A-40B4-A727-34278A24B6E3}" destId="{3AAACCC5-45F5-4B89-A04C-6C700D73501B}" srcOrd="9" destOrd="0" presId="urn:microsoft.com/office/officeart/2008/layout/VerticalCurvedList"/>
    <dgm:cxn modelId="{8C787072-2C3F-4A90-B7B9-946CFAFBD9E3}" type="presParOf" srcId="{BE3911E2-B75A-40B4-A727-34278A24B6E3}" destId="{680D2DAC-06D0-4B47-9FBF-9DE06282D196}" srcOrd="10" destOrd="0" presId="urn:microsoft.com/office/officeart/2008/layout/VerticalCurvedList"/>
    <dgm:cxn modelId="{8C7CE18F-442C-4B2C-8C46-25E24C29AAAF}" type="presParOf" srcId="{680D2DAC-06D0-4B47-9FBF-9DE06282D196}" destId="{270B2444-468A-4540-8CBC-0423DF182E3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EF93110A-D820-4FED-ADF8-D54D40714018}">
      <dgm:prSet phldrT="[Tekst]"/>
      <dgm:spPr/>
      <dgm:t>
        <a:bodyPr/>
        <a:lstStyle/>
        <a:p>
          <a:endParaRPr lang="nl-BE" dirty="0"/>
        </a:p>
      </dgm:t>
    </dgm:pt>
    <dgm:pt modelId="{5CEB6015-EDE7-44F0-8750-44F26E45F400}" type="parTrans" cxnId="{1B7BE28A-476A-403D-915F-333CC7487E25}">
      <dgm:prSet/>
      <dgm:spPr/>
      <dgm:t>
        <a:bodyPr/>
        <a:lstStyle/>
        <a:p>
          <a:endParaRPr lang="nl-BE"/>
        </a:p>
      </dgm:t>
    </dgm:pt>
    <dgm:pt modelId="{0EF951B7-4248-462B-ADD9-173363801969}" type="sibTrans" cxnId="{1B7BE28A-476A-403D-915F-333CC7487E25}">
      <dgm:prSet/>
      <dgm:spPr/>
      <dgm:t>
        <a:bodyPr/>
        <a:lstStyle/>
        <a:p>
          <a:endParaRPr lang="nl-BE"/>
        </a:p>
      </dgm:t>
    </dgm:pt>
    <dgm:pt modelId="{54B34846-B75F-4C8D-A591-C90AF88BF9A7}">
      <dgm:prSet phldrT="[Tekst]"/>
      <dgm:spPr/>
      <dgm:t>
        <a:bodyPr/>
        <a:lstStyle/>
        <a:p>
          <a:endParaRPr lang="nl-BE" dirty="0"/>
        </a:p>
      </dgm:t>
    </dgm:pt>
    <dgm:pt modelId="{EB4541AC-56B4-42C9-968F-0D352C3C6A6E}" type="parTrans" cxnId="{E6FC3E93-22E4-4D08-AD5F-27256940834C}">
      <dgm:prSet/>
      <dgm:spPr/>
      <dgm:t>
        <a:bodyPr/>
        <a:lstStyle/>
        <a:p>
          <a:endParaRPr lang="nl-BE"/>
        </a:p>
      </dgm:t>
    </dgm:pt>
    <dgm:pt modelId="{155E9BCA-AAEA-4F0A-837F-1468EA954EC4}" type="sibTrans" cxnId="{E6FC3E93-22E4-4D08-AD5F-27256940834C}">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5"/>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5"/>
      <dgm:spPr/>
    </dgm:pt>
    <dgm:pt modelId="{702877AB-9CD5-484F-8BC2-ACB5D06ECDAB}" type="pres">
      <dgm:prSet presAssocID="{A7F60AB2-C85F-4215-8C9E-FF7128B4958F}" presName="dstNode" presStyleLbl="node1" presStyleIdx="0" presStyleCnt="5"/>
      <dgm:spPr/>
    </dgm:pt>
    <dgm:pt modelId="{55F7AEE6-11F1-478B-8A25-0F9CD164A425}" type="pres">
      <dgm:prSet presAssocID="{EDA11B13-CF46-4F3F-9F2D-E7E3F15CF4F9}" presName="text_1" presStyleLbl="node1" presStyleIdx="0" presStyleCnt="5"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5"/>
      <dgm:spPr>
        <a:solidFill>
          <a:srgbClr val="427EE7"/>
        </a:solidFill>
      </dgm:spPr>
    </dgm:pt>
    <dgm:pt modelId="{8965E0A3-2B79-4837-8845-06699DF4A1D4}" type="pres">
      <dgm:prSet presAssocID="{4694F283-5CC9-472C-9A85-73B440E20440}" presName="text_2" presStyleLbl="node1" presStyleIdx="1" presStyleCnt="5"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5"/>
      <dgm:spPr>
        <a:solidFill>
          <a:schemeClr val="bg1"/>
        </a:solidFill>
      </dgm:spPr>
    </dgm:pt>
    <dgm:pt modelId="{7A51434D-9597-4DB7-B08E-4108B875ADD4}" type="pres">
      <dgm:prSet presAssocID="{F067B918-9747-4F2C-9562-E61CCFFD743C}" presName="text_3" presStyleLbl="node1" presStyleIdx="2" presStyleCnt="5"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5"/>
      <dgm:spPr>
        <a:solidFill>
          <a:schemeClr val="bg1"/>
        </a:solidFill>
      </dgm:spPr>
    </dgm:pt>
    <dgm:pt modelId="{AE1816EB-A137-4FDF-9F98-82F60B0F0D3B}" type="pres">
      <dgm:prSet presAssocID="{EF93110A-D820-4FED-ADF8-D54D40714018}" presName="text_4" presStyleLbl="node1" presStyleIdx="3" presStyleCnt="5" custScaleX="865" custLinFactNeighborX="-71090" custLinFactNeighborY="-947">
        <dgm:presLayoutVars>
          <dgm:bulletEnabled val="1"/>
        </dgm:presLayoutVars>
      </dgm:prSet>
      <dgm:spPr/>
    </dgm:pt>
    <dgm:pt modelId="{A0EF6659-8ED9-42A0-8F7D-FDE7649862CC}" type="pres">
      <dgm:prSet presAssocID="{EF93110A-D820-4FED-ADF8-D54D40714018}" presName="accent_4" presStyleCnt="0"/>
      <dgm:spPr/>
    </dgm:pt>
    <dgm:pt modelId="{886E0E04-8525-4819-A905-AF14250DF1BF}" type="pres">
      <dgm:prSet presAssocID="{EF93110A-D820-4FED-ADF8-D54D40714018}" presName="accentRepeatNode" presStyleLbl="solidFgAcc1" presStyleIdx="3" presStyleCnt="5"/>
      <dgm:spPr>
        <a:solidFill>
          <a:schemeClr val="bg1"/>
        </a:solidFill>
      </dgm:spPr>
    </dgm:pt>
    <dgm:pt modelId="{043112AF-9D20-4149-BE1E-5CCD4E74C00A}" type="pres">
      <dgm:prSet presAssocID="{54B34846-B75F-4C8D-A591-C90AF88BF9A7}" presName="text_5" presStyleLbl="node1" presStyleIdx="4" presStyleCnt="5" custScaleX="857" custLinFactNeighborX="-69818" custLinFactNeighborY="-4735">
        <dgm:presLayoutVars>
          <dgm:bulletEnabled val="1"/>
        </dgm:presLayoutVars>
      </dgm:prSet>
      <dgm:spPr/>
    </dgm:pt>
    <dgm:pt modelId="{53C58D41-D5F5-4745-9AE9-7892CAA4605D}" type="pres">
      <dgm:prSet presAssocID="{54B34846-B75F-4C8D-A591-C90AF88BF9A7}" presName="accent_5" presStyleCnt="0"/>
      <dgm:spPr/>
    </dgm:pt>
    <dgm:pt modelId="{821F15FB-5463-416B-9F25-4D798B4C2877}" type="pres">
      <dgm:prSet presAssocID="{54B34846-B75F-4C8D-A591-C90AF88BF9A7}" presName="accentRepeatNode" presStyleLbl="solidFgAcc1" presStyleIdx="4" presStyleCnt="5"/>
      <dgm:spPr>
        <a:solidFill>
          <a:schemeClr val="bg1"/>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E150165D-EAB9-45E0-8914-E68914D3B431}" type="presOf" srcId="{EF93110A-D820-4FED-ADF8-D54D40714018}" destId="{AE1816EB-A137-4FDF-9F98-82F60B0F0D3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1B7BE28A-476A-403D-915F-333CC7487E25}" srcId="{A7F60AB2-C85F-4215-8C9E-FF7128B4958F}" destId="{EF93110A-D820-4FED-ADF8-D54D40714018}" srcOrd="3" destOrd="0" parTransId="{5CEB6015-EDE7-44F0-8750-44F26E45F400}" sibTransId="{0EF951B7-4248-462B-ADD9-173363801969}"/>
    <dgm:cxn modelId="{B659658E-122B-4C02-A13D-6F832988C5F5}" type="presOf" srcId="{EDA11B13-CF46-4F3F-9F2D-E7E3F15CF4F9}" destId="{55F7AEE6-11F1-478B-8A25-0F9CD164A425}" srcOrd="0" destOrd="0" presId="urn:microsoft.com/office/officeart/2008/layout/VerticalCurvedList"/>
    <dgm:cxn modelId="{E6FC3E93-22E4-4D08-AD5F-27256940834C}" srcId="{A7F60AB2-C85F-4215-8C9E-FF7128B4958F}" destId="{54B34846-B75F-4C8D-A591-C90AF88BF9A7}" srcOrd="4" destOrd="0" parTransId="{EB4541AC-56B4-42C9-968F-0D352C3C6A6E}" sibTransId="{155E9BCA-AAEA-4F0A-837F-1468EA954EC4}"/>
    <dgm:cxn modelId="{CFD0DD98-E90D-47F9-8FD7-43DD38029959}" srcId="{A7F60AB2-C85F-4215-8C9E-FF7128B4958F}" destId="{F067B918-9747-4F2C-9562-E61CCFFD743C}" srcOrd="2" destOrd="0" parTransId="{F870ED13-A06E-4466-BB6D-E0C7761F15D6}" sibTransId="{12DE6233-0228-4F08-8998-D825B2C00266}"/>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AD1508FA-B6BB-42EE-97D7-FEC1C0629FBF}" type="presOf" srcId="{54B34846-B75F-4C8D-A591-C90AF88BF9A7}" destId="{043112AF-9D20-4149-BE1E-5CCD4E74C00A}"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 modelId="{8E187106-36BD-49F7-8544-8ED681D34D0F}" type="presParOf" srcId="{BE3911E2-B75A-40B4-A727-34278A24B6E3}" destId="{AE1816EB-A137-4FDF-9F98-82F60B0F0D3B}" srcOrd="7" destOrd="0" presId="urn:microsoft.com/office/officeart/2008/layout/VerticalCurvedList"/>
    <dgm:cxn modelId="{6D7D790D-6050-4C2D-A335-D368E2DCC4F4}" type="presParOf" srcId="{BE3911E2-B75A-40B4-A727-34278A24B6E3}" destId="{A0EF6659-8ED9-42A0-8F7D-FDE7649862CC}" srcOrd="8" destOrd="0" presId="urn:microsoft.com/office/officeart/2008/layout/VerticalCurvedList"/>
    <dgm:cxn modelId="{221E1DF9-C4D2-4C4E-8441-B5602EB03B5A}" type="presParOf" srcId="{A0EF6659-8ED9-42A0-8F7D-FDE7649862CC}" destId="{886E0E04-8525-4819-A905-AF14250DF1BF}" srcOrd="0" destOrd="0" presId="urn:microsoft.com/office/officeart/2008/layout/VerticalCurvedList"/>
    <dgm:cxn modelId="{D854CCD7-A08D-465B-B7C1-EFCF9D3A171E}" type="presParOf" srcId="{BE3911E2-B75A-40B4-A727-34278A24B6E3}" destId="{043112AF-9D20-4149-BE1E-5CCD4E74C00A}" srcOrd="9" destOrd="0" presId="urn:microsoft.com/office/officeart/2008/layout/VerticalCurvedList"/>
    <dgm:cxn modelId="{B4B21F56-D877-4EDF-9C5F-2AF1C0C491CA}" type="presParOf" srcId="{BE3911E2-B75A-40B4-A727-34278A24B6E3}" destId="{53C58D41-D5F5-4745-9AE9-7892CAA4605D}" srcOrd="10" destOrd="0" presId="urn:microsoft.com/office/officeart/2008/layout/VerticalCurvedList"/>
    <dgm:cxn modelId="{43713292-B055-4BBA-A1D9-4BCC23A41616}" type="presParOf" srcId="{53C58D41-D5F5-4745-9AE9-7892CAA4605D}" destId="{821F15FB-5463-416B-9F25-4D798B4C287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EF93110A-D820-4FED-ADF8-D54D40714018}">
      <dgm:prSet phldrT="[Tekst]"/>
      <dgm:spPr/>
      <dgm:t>
        <a:bodyPr/>
        <a:lstStyle/>
        <a:p>
          <a:endParaRPr lang="nl-BE" dirty="0"/>
        </a:p>
      </dgm:t>
    </dgm:pt>
    <dgm:pt modelId="{5CEB6015-EDE7-44F0-8750-44F26E45F400}" type="parTrans" cxnId="{1B7BE28A-476A-403D-915F-333CC7487E25}">
      <dgm:prSet/>
      <dgm:spPr/>
      <dgm:t>
        <a:bodyPr/>
        <a:lstStyle/>
        <a:p>
          <a:endParaRPr lang="nl-BE"/>
        </a:p>
      </dgm:t>
    </dgm:pt>
    <dgm:pt modelId="{0EF951B7-4248-462B-ADD9-173363801969}" type="sibTrans" cxnId="{1B7BE28A-476A-403D-915F-333CC7487E25}">
      <dgm:prSet/>
      <dgm:spPr/>
      <dgm:t>
        <a:bodyPr/>
        <a:lstStyle/>
        <a:p>
          <a:endParaRPr lang="nl-BE"/>
        </a:p>
      </dgm:t>
    </dgm:pt>
    <dgm:pt modelId="{54B34846-B75F-4C8D-A591-C90AF88BF9A7}">
      <dgm:prSet phldrT="[Tekst]"/>
      <dgm:spPr/>
      <dgm:t>
        <a:bodyPr/>
        <a:lstStyle/>
        <a:p>
          <a:endParaRPr lang="nl-BE" dirty="0"/>
        </a:p>
      </dgm:t>
    </dgm:pt>
    <dgm:pt modelId="{EB4541AC-56B4-42C9-968F-0D352C3C6A6E}" type="parTrans" cxnId="{E6FC3E93-22E4-4D08-AD5F-27256940834C}">
      <dgm:prSet/>
      <dgm:spPr/>
      <dgm:t>
        <a:bodyPr/>
        <a:lstStyle/>
        <a:p>
          <a:endParaRPr lang="nl-BE"/>
        </a:p>
      </dgm:t>
    </dgm:pt>
    <dgm:pt modelId="{155E9BCA-AAEA-4F0A-837F-1468EA954EC4}" type="sibTrans" cxnId="{E6FC3E93-22E4-4D08-AD5F-27256940834C}">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5"/>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5"/>
      <dgm:spPr/>
    </dgm:pt>
    <dgm:pt modelId="{702877AB-9CD5-484F-8BC2-ACB5D06ECDAB}" type="pres">
      <dgm:prSet presAssocID="{A7F60AB2-C85F-4215-8C9E-FF7128B4958F}" presName="dstNode" presStyleLbl="node1" presStyleIdx="0" presStyleCnt="5"/>
      <dgm:spPr/>
    </dgm:pt>
    <dgm:pt modelId="{55F7AEE6-11F1-478B-8A25-0F9CD164A425}" type="pres">
      <dgm:prSet presAssocID="{EDA11B13-CF46-4F3F-9F2D-E7E3F15CF4F9}" presName="text_1" presStyleLbl="node1" presStyleIdx="0" presStyleCnt="5"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5"/>
      <dgm:spPr>
        <a:solidFill>
          <a:srgbClr val="427EE7"/>
        </a:solidFill>
      </dgm:spPr>
    </dgm:pt>
    <dgm:pt modelId="{8965E0A3-2B79-4837-8845-06699DF4A1D4}" type="pres">
      <dgm:prSet presAssocID="{4694F283-5CC9-472C-9A85-73B440E20440}" presName="text_2" presStyleLbl="node1" presStyleIdx="1" presStyleCnt="5"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5"/>
      <dgm:spPr>
        <a:solidFill>
          <a:srgbClr val="5087ED"/>
        </a:solidFill>
      </dgm:spPr>
    </dgm:pt>
    <dgm:pt modelId="{7A51434D-9597-4DB7-B08E-4108B875ADD4}" type="pres">
      <dgm:prSet presAssocID="{F067B918-9747-4F2C-9562-E61CCFFD743C}" presName="text_3" presStyleLbl="node1" presStyleIdx="2" presStyleCnt="5"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5"/>
      <dgm:spPr>
        <a:solidFill>
          <a:schemeClr val="bg1"/>
        </a:solidFill>
      </dgm:spPr>
    </dgm:pt>
    <dgm:pt modelId="{AE1816EB-A137-4FDF-9F98-82F60B0F0D3B}" type="pres">
      <dgm:prSet presAssocID="{EF93110A-D820-4FED-ADF8-D54D40714018}" presName="text_4" presStyleLbl="node1" presStyleIdx="3" presStyleCnt="5" custScaleX="865" custLinFactNeighborX="-71090" custLinFactNeighborY="-947">
        <dgm:presLayoutVars>
          <dgm:bulletEnabled val="1"/>
        </dgm:presLayoutVars>
      </dgm:prSet>
      <dgm:spPr/>
    </dgm:pt>
    <dgm:pt modelId="{A0EF6659-8ED9-42A0-8F7D-FDE7649862CC}" type="pres">
      <dgm:prSet presAssocID="{EF93110A-D820-4FED-ADF8-D54D40714018}" presName="accent_4" presStyleCnt="0"/>
      <dgm:spPr/>
    </dgm:pt>
    <dgm:pt modelId="{886E0E04-8525-4819-A905-AF14250DF1BF}" type="pres">
      <dgm:prSet presAssocID="{EF93110A-D820-4FED-ADF8-D54D40714018}" presName="accentRepeatNode" presStyleLbl="solidFgAcc1" presStyleIdx="3" presStyleCnt="5"/>
      <dgm:spPr>
        <a:solidFill>
          <a:schemeClr val="bg1"/>
        </a:solidFill>
      </dgm:spPr>
    </dgm:pt>
    <dgm:pt modelId="{043112AF-9D20-4149-BE1E-5CCD4E74C00A}" type="pres">
      <dgm:prSet presAssocID="{54B34846-B75F-4C8D-A591-C90AF88BF9A7}" presName="text_5" presStyleLbl="node1" presStyleIdx="4" presStyleCnt="5" custScaleX="857" custLinFactNeighborX="-69818" custLinFactNeighborY="-4735">
        <dgm:presLayoutVars>
          <dgm:bulletEnabled val="1"/>
        </dgm:presLayoutVars>
      </dgm:prSet>
      <dgm:spPr/>
    </dgm:pt>
    <dgm:pt modelId="{53C58D41-D5F5-4745-9AE9-7892CAA4605D}" type="pres">
      <dgm:prSet presAssocID="{54B34846-B75F-4C8D-A591-C90AF88BF9A7}" presName="accent_5" presStyleCnt="0"/>
      <dgm:spPr/>
    </dgm:pt>
    <dgm:pt modelId="{821F15FB-5463-416B-9F25-4D798B4C2877}" type="pres">
      <dgm:prSet presAssocID="{54B34846-B75F-4C8D-A591-C90AF88BF9A7}" presName="accentRepeatNode" presStyleLbl="solidFgAcc1" presStyleIdx="4" presStyleCnt="5"/>
      <dgm:spPr>
        <a:solidFill>
          <a:schemeClr val="bg1"/>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E150165D-EAB9-45E0-8914-E68914D3B431}" type="presOf" srcId="{EF93110A-D820-4FED-ADF8-D54D40714018}" destId="{AE1816EB-A137-4FDF-9F98-82F60B0F0D3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1B7BE28A-476A-403D-915F-333CC7487E25}" srcId="{A7F60AB2-C85F-4215-8C9E-FF7128B4958F}" destId="{EF93110A-D820-4FED-ADF8-D54D40714018}" srcOrd="3" destOrd="0" parTransId="{5CEB6015-EDE7-44F0-8750-44F26E45F400}" sibTransId="{0EF951B7-4248-462B-ADD9-173363801969}"/>
    <dgm:cxn modelId="{B659658E-122B-4C02-A13D-6F832988C5F5}" type="presOf" srcId="{EDA11B13-CF46-4F3F-9F2D-E7E3F15CF4F9}" destId="{55F7AEE6-11F1-478B-8A25-0F9CD164A425}" srcOrd="0" destOrd="0" presId="urn:microsoft.com/office/officeart/2008/layout/VerticalCurvedList"/>
    <dgm:cxn modelId="{E6FC3E93-22E4-4D08-AD5F-27256940834C}" srcId="{A7F60AB2-C85F-4215-8C9E-FF7128B4958F}" destId="{54B34846-B75F-4C8D-A591-C90AF88BF9A7}" srcOrd="4" destOrd="0" parTransId="{EB4541AC-56B4-42C9-968F-0D352C3C6A6E}" sibTransId="{155E9BCA-AAEA-4F0A-837F-1468EA954EC4}"/>
    <dgm:cxn modelId="{CFD0DD98-E90D-47F9-8FD7-43DD38029959}" srcId="{A7F60AB2-C85F-4215-8C9E-FF7128B4958F}" destId="{F067B918-9747-4F2C-9562-E61CCFFD743C}" srcOrd="2" destOrd="0" parTransId="{F870ED13-A06E-4466-BB6D-E0C7761F15D6}" sibTransId="{12DE6233-0228-4F08-8998-D825B2C00266}"/>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AD1508FA-B6BB-42EE-97D7-FEC1C0629FBF}" type="presOf" srcId="{54B34846-B75F-4C8D-A591-C90AF88BF9A7}" destId="{043112AF-9D20-4149-BE1E-5CCD4E74C00A}"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 modelId="{8E187106-36BD-49F7-8544-8ED681D34D0F}" type="presParOf" srcId="{BE3911E2-B75A-40B4-A727-34278A24B6E3}" destId="{AE1816EB-A137-4FDF-9F98-82F60B0F0D3B}" srcOrd="7" destOrd="0" presId="urn:microsoft.com/office/officeart/2008/layout/VerticalCurvedList"/>
    <dgm:cxn modelId="{6D7D790D-6050-4C2D-A335-D368E2DCC4F4}" type="presParOf" srcId="{BE3911E2-B75A-40B4-A727-34278A24B6E3}" destId="{A0EF6659-8ED9-42A0-8F7D-FDE7649862CC}" srcOrd="8" destOrd="0" presId="urn:microsoft.com/office/officeart/2008/layout/VerticalCurvedList"/>
    <dgm:cxn modelId="{221E1DF9-C4D2-4C4E-8441-B5602EB03B5A}" type="presParOf" srcId="{A0EF6659-8ED9-42A0-8F7D-FDE7649862CC}" destId="{886E0E04-8525-4819-A905-AF14250DF1BF}" srcOrd="0" destOrd="0" presId="urn:microsoft.com/office/officeart/2008/layout/VerticalCurvedList"/>
    <dgm:cxn modelId="{D854CCD7-A08D-465B-B7C1-EFCF9D3A171E}" type="presParOf" srcId="{BE3911E2-B75A-40B4-A727-34278A24B6E3}" destId="{043112AF-9D20-4149-BE1E-5CCD4E74C00A}" srcOrd="9" destOrd="0" presId="urn:microsoft.com/office/officeart/2008/layout/VerticalCurvedList"/>
    <dgm:cxn modelId="{B4B21F56-D877-4EDF-9C5F-2AF1C0C491CA}" type="presParOf" srcId="{BE3911E2-B75A-40B4-A727-34278A24B6E3}" destId="{53C58D41-D5F5-4745-9AE9-7892CAA4605D}" srcOrd="10" destOrd="0" presId="urn:microsoft.com/office/officeart/2008/layout/VerticalCurvedList"/>
    <dgm:cxn modelId="{43713292-B055-4BBA-A1D9-4BCC23A41616}" type="presParOf" srcId="{53C58D41-D5F5-4745-9AE9-7892CAA4605D}" destId="{821F15FB-5463-416B-9F25-4D798B4C287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EF93110A-D820-4FED-ADF8-D54D40714018}">
      <dgm:prSet phldrT="[Tekst]"/>
      <dgm:spPr/>
      <dgm:t>
        <a:bodyPr/>
        <a:lstStyle/>
        <a:p>
          <a:endParaRPr lang="nl-BE" dirty="0"/>
        </a:p>
      </dgm:t>
    </dgm:pt>
    <dgm:pt modelId="{5CEB6015-EDE7-44F0-8750-44F26E45F400}" type="parTrans" cxnId="{1B7BE28A-476A-403D-915F-333CC7487E25}">
      <dgm:prSet/>
      <dgm:spPr/>
      <dgm:t>
        <a:bodyPr/>
        <a:lstStyle/>
        <a:p>
          <a:endParaRPr lang="nl-BE"/>
        </a:p>
      </dgm:t>
    </dgm:pt>
    <dgm:pt modelId="{0EF951B7-4248-462B-ADD9-173363801969}" type="sibTrans" cxnId="{1B7BE28A-476A-403D-915F-333CC7487E25}">
      <dgm:prSet/>
      <dgm:spPr/>
      <dgm:t>
        <a:bodyPr/>
        <a:lstStyle/>
        <a:p>
          <a:endParaRPr lang="nl-BE"/>
        </a:p>
      </dgm:t>
    </dgm:pt>
    <dgm:pt modelId="{54B34846-B75F-4C8D-A591-C90AF88BF9A7}">
      <dgm:prSet phldrT="[Tekst]"/>
      <dgm:spPr/>
      <dgm:t>
        <a:bodyPr/>
        <a:lstStyle/>
        <a:p>
          <a:endParaRPr lang="nl-BE" dirty="0"/>
        </a:p>
      </dgm:t>
    </dgm:pt>
    <dgm:pt modelId="{EB4541AC-56B4-42C9-968F-0D352C3C6A6E}" type="parTrans" cxnId="{E6FC3E93-22E4-4D08-AD5F-27256940834C}">
      <dgm:prSet/>
      <dgm:spPr/>
      <dgm:t>
        <a:bodyPr/>
        <a:lstStyle/>
        <a:p>
          <a:endParaRPr lang="nl-BE"/>
        </a:p>
      </dgm:t>
    </dgm:pt>
    <dgm:pt modelId="{155E9BCA-AAEA-4F0A-837F-1468EA954EC4}" type="sibTrans" cxnId="{E6FC3E93-22E4-4D08-AD5F-27256940834C}">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5"/>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5"/>
      <dgm:spPr/>
    </dgm:pt>
    <dgm:pt modelId="{702877AB-9CD5-484F-8BC2-ACB5D06ECDAB}" type="pres">
      <dgm:prSet presAssocID="{A7F60AB2-C85F-4215-8C9E-FF7128B4958F}" presName="dstNode" presStyleLbl="node1" presStyleIdx="0" presStyleCnt="5"/>
      <dgm:spPr/>
    </dgm:pt>
    <dgm:pt modelId="{55F7AEE6-11F1-478B-8A25-0F9CD164A425}" type="pres">
      <dgm:prSet presAssocID="{EDA11B13-CF46-4F3F-9F2D-E7E3F15CF4F9}" presName="text_1" presStyleLbl="node1" presStyleIdx="0" presStyleCnt="5"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5"/>
      <dgm:spPr>
        <a:solidFill>
          <a:srgbClr val="427EE7"/>
        </a:solidFill>
      </dgm:spPr>
    </dgm:pt>
    <dgm:pt modelId="{8965E0A3-2B79-4837-8845-06699DF4A1D4}" type="pres">
      <dgm:prSet presAssocID="{4694F283-5CC9-472C-9A85-73B440E20440}" presName="text_2" presStyleLbl="node1" presStyleIdx="1" presStyleCnt="5"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5"/>
      <dgm:spPr>
        <a:solidFill>
          <a:srgbClr val="5087ED"/>
        </a:solidFill>
      </dgm:spPr>
    </dgm:pt>
    <dgm:pt modelId="{7A51434D-9597-4DB7-B08E-4108B875ADD4}" type="pres">
      <dgm:prSet presAssocID="{F067B918-9747-4F2C-9562-E61CCFFD743C}" presName="text_3" presStyleLbl="node1" presStyleIdx="2" presStyleCnt="5"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5"/>
      <dgm:spPr>
        <a:solidFill>
          <a:srgbClr val="5E8FF2"/>
        </a:solidFill>
      </dgm:spPr>
    </dgm:pt>
    <dgm:pt modelId="{AE1816EB-A137-4FDF-9F98-82F60B0F0D3B}" type="pres">
      <dgm:prSet presAssocID="{EF93110A-D820-4FED-ADF8-D54D40714018}" presName="text_4" presStyleLbl="node1" presStyleIdx="3" presStyleCnt="5" custScaleX="865" custLinFactNeighborX="-71090" custLinFactNeighborY="-947">
        <dgm:presLayoutVars>
          <dgm:bulletEnabled val="1"/>
        </dgm:presLayoutVars>
      </dgm:prSet>
      <dgm:spPr/>
    </dgm:pt>
    <dgm:pt modelId="{A0EF6659-8ED9-42A0-8F7D-FDE7649862CC}" type="pres">
      <dgm:prSet presAssocID="{EF93110A-D820-4FED-ADF8-D54D40714018}" presName="accent_4" presStyleCnt="0"/>
      <dgm:spPr/>
    </dgm:pt>
    <dgm:pt modelId="{886E0E04-8525-4819-A905-AF14250DF1BF}" type="pres">
      <dgm:prSet presAssocID="{EF93110A-D820-4FED-ADF8-D54D40714018}" presName="accentRepeatNode" presStyleLbl="solidFgAcc1" presStyleIdx="3" presStyleCnt="5"/>
      <dgm:spPr>
        <a:solidFill>
          <a:schemeClr val="bg1"/>
        </a:solidFill>
      </dgm:spPr>
    </dgm:pt>
    <dgm:pt modelId="{043112AF-9D20-4149-BE1E-5CCD4E74C00A}" type="pres">
      <dgm:prSet presAssocID="{54B34846-B75F-4C8D-A591-C90AF88BF9A7}" presName="text_5" presStyleLbl="node1" presStyleIdx="4" presStyleCnt="5" custScaleX="857" custLinFactNeighborX="-69818" custLinFactNeighborY="-4735">
        <dgm:presLayoutVars>
          <dgm:bulletEnabled val="1"/>
        </dgm:presLayoutVars>
      </dgm:prSet>
      <dgm:spPr/>
    </dgm:pt>
    <dgm:pt modelId="{53C58D41-D5F5-4745-9AE9-7892CAA4605D}" type="pres">
      <dgm:prSet presAssocID="{54B34846-B75F-4C8D-A591-C90AF88BF9A7}" presName="accent_5" presStyleCnt="0"/>
      <dgm:spPr/>
    </dgm:pt>
    <dgm:pt modelId="{821F15FB-5463-416B-9F25-4D798B4C2877}" type="pres">
      <dgm:prSet presAssocID="{54B34846-B75F-4C8D-A591-C90AF88BF9A7}" presName="accentRepeatNode" presStyleLbl="solidFgAcc1" presStyleIdx="4" presStyleCnt="5"/>
      <dgm:spPr>
        <a:solidFill>
          <a:schemeClr val="bg1"/>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E150165D-EAB9-45E0-8914-E68914D3B431}" type="presOf" srcId="{EF93110A-D820-4FED-ADF8-D54D40714018}" destId="{AE1816EB-A137-4FDF-9F98-82F60B0F0D3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1B7BE28A-476A-403D-915F-333CC7487E25}" srcId="{A7F60AB2-C85F-4215-8C9E-FF7128B4958F}" destId="{EF93110A-D820-4FED-ADF8-D54D40714018}" srcOrd="3" destOrd="0" parTransId="{5CEB6015-EDE7-44F0-8750-44F26E45F400}" sibTransId="{0EF951B7-4248-462B-ADD9-173363801969}"/>
    <dgm:cxn modelId="{B659658E-122B-4C02-A13D-6F832988C5F5}" type="presOf" srcId="{EDA11B13-CF46-4F3F-9F2D-E7E3F15CF4F9}" destId="{55F7AEE6-11F1-478B-8A25-0F9CD164A425}" srcOrd="0" destOrd="0" presId="urn:microsoft.com/office/officeart/2008/layout/VerticalCurvedList"/>
    <dgm:cxn modelId="{E6FC3E93-22E4-4D08-AD5F-27256940834C}" srcId="{A7F60AB2-C85F-4215-8C9E-FF7128B4958F}" destId="{54B34846-B75F-4C8D-A591-C90AF88BF9A7}" srcOrd="4" destOrd="0" parTransId="{EB4541AC-56B4-42C9-968F-0D352C3C6A6E}" sibTransId="{155E9BCA-AAEA-4F0A-837F-1468EA954EC4}"/>
    <dgm:cxn modelId="{CFD0DD98-E90D-47F9-8FD7-43DD38029959}" srcId="{A7F60AB2-C85F-4215-8C9E-FF7128B4958F}" destId="{F067B918-9747-4F2C-9562-E61CCFFD743C}" srcOrd="2" destOrd="0" parTransId="{F870ED13-A06E-4466-BB6D-E0C7761F15D6}" sibTransId="{12DE6233-0228-4F08-8998-D825B2C00266}"/>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AD1508FA-B6BB-42EE-97D7-FEC1C0629FBF}" type="presOf" srcId="{54B34846-B75F-4C8D-A591-C90AF88BF9A7}" destId="{043112AF-9D20-4149-BE1E-5CCD4E74C00A}"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 modelId="{8E187106-36BD-49F7-8544-8ED681D34D0F}" type="presParOf" srcId="{BE3911E2-B75A-40B4-A727-34278A24B6E3}" destId="{AE1816EB-A137-4FDF-9F98-82F60B0F0D3B}" srcOrd="7" destOrd="0" presId="urn:microsoft.com/office/officeart/2008/layout/VerticalCurvedList"/>
    <dgm:cxn modelId="{6D7D790D-6050-4C2D-A335-D368E2DCC4F4}" type="presParOf" srcId="{BE3911E2-B75A-40B4-A727-34278A24B6E3}" destId="{A0EF6659-8ED9-42A0-8F7D-FDE7649862CC}" srcOrd="8" destOrd="0" presId="urn:microsoft.com/office/officeart/2008/layout/VerticalCurvedList"/>
    <dgm:cxn modelId="{221E1DF9-C4D2-4C4E-8441-B5602EB03B5A}" type="presParOf" srcId="{A0EF6659-8ED9-42A0-8F7D-FDE7649862CC}" destId="{886E0E04-8525-4819-A905-AF14250DF1BF}" srcOrd="0" destOrd="0" presId="urn:microsoft.com/office/officeart/2008/layout/VerticalCurvedList"/>
    <dgm:cxn modelId="{D854CCD7-A08D-465B-B7C1-EFCF9D3A171E}" type="presParOf" srcId="{BE3911E2-B75A-40B4-A727-34278A24B6E3}" destId="{043112AF-9D20-4149-BE1E-5CCD4E74C00A}" srcOrd="9" destOrd="0" presId="urn:microsoft.com/office/officeart/2008/layout/VerticalCurvedList"/>
    <dgm:cxn modelId="{B4B21F56-D877-4EDF-9C5F-2AF1C0C491CA}" type="presParOf" srcId="{BE3911E2-B75A-40B4-A727-34278A24B6E3}" destId="{53C58D41-D5F5-4745-9AE9-7892CAA4605D}" srcOrd="10" destOrd="0" presId="urn:microsoft.com/office/officeart/2008/layout/VerticalCurvedList"/>
    <dgm:cxn modelId="{43713292-B055-4BBA-A1D9-4BCC23A41616}" type="presParOf" srcId="{53C58D41-D5F5-4745-9AE9-7892CAA4605D}" destId="{821F15FB-5463-416B-9F25-4D798B4C287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EF93110A-D820-4FED-ADF8-D54D40714018}">
      <dgm:prSet phldrT="[Tekst]"/>
      <dgm:spPr/>
      <dgm:t>
        <a:bodyPr/>
        <a:lstStyle/>
        <a:p>
          <a:endParaRPr lang="nl-BE" dirty="0"/>
        </a:p>
      </dgm:t>
    </dgm:pt>
    <dgm:pt modelId="{5CEB6015-EDE7-44F0-8750-44F26E45F400}" type="parTrans" cxnId="{1B7BE28A-476A-403D-915F-333CC7487E25}">
      <dgm:prSet/>
      <dgm:spPr/>
      <dgm:t>
        <a:bodyPr/>
        <a:lstStyle/>
        <a:p>
          <a:endParaRPr lang="nl-BE"/>
        </a:p>
      </dgm:t>
    </dgm:pt>
    <dgm:pt modelId="{0EF951B7-4248-462B-ADD9-173363801969}" type="sibTrans" cxnId="{1B7BE28A-476A-403D-915F-333CC7487E25}">
      <dgm:prSet/>
      <dgm:spPr/>
      <dgm:t>
        <a:bodyPr/>
        <a:lstStyle/>
        <a:p>
          <a:endParaRPr lang="nl-BE"/>
        </a:p>
      </dgm:t>
    </dgm:pt>
    <dgm:pt modelId="{54B34846-B75F-4C8D-A591-C90AF88BF9A7}">
      <dgm:prSet phldrT="[Tekst]"/>
      <dgm:spPr/>
      <dgm:t>
        <a:bodyPr/>
        <a:lstStyle/>
        <a:p>
          <a:endParaRPr lang="nl-BE" dirty="0"/>
        </a:p>
      </dgm:t>
    </dgm:pt>
    <dgm:pt modelId="{EB4541AC-56B4-42C9-968F-0D352C3C6A6E}" type="parTrans" cxnId="{E6FC3E93-22E4-4D08-AD5F-27256940834C}">
      <dgm:prSet/>
      <dgm:spPr/>
      <dgm:t>
        <a:bodyPr/>
        <a:lstStyle/>
        <a:p>
          <a:endParaRPr lang="nl-BE"/>
        </a:p>
      </dgm:t>
    </dgm:pt>
    <dgm:pt modelId="{155E9BCA-AAEA-4F0A-837F-1468EA954EC4}" type="sibTrans" cxnId="{E6FC3E93-22E4-4D08-AD5F-27256940834C}">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5"/>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5"/>
      <dgm:spPr/>
    </dgm:pt>
    <dgm:pt modelId="{702877AB-9CD5-484F-8BC2-ACB5D06ECDAB}" type="pres">
      <dgm:prSet presAssocID="{A7F60AB2-C85F-4215-8C9E-FF7128B4958F}" presName="dstNode" presStyleLbl="node1" presStyleIdx="0" presStyleCnt="5"/>
      <dgm:spPr/>
    </dgm:pt>
    <dgm:pt modelId="{55F7AEE6-11F1-478B-8A25-0F9CD164A425}" type="pres">
      <dgm:prSet presAssocID="{EDA11B13-CF46-4F3F-9F2D-E7E3F15CF4F9}" presName="text_1" presStyleLbl="node1" presStyleIdx="0" presStyleCnt="5"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5"/>
      <dgm:spPr>
        <a:solidFill>
          <a:srgbClr val="427EE7"/>
        </a:solidFill>
      </dgm:spPr>
    </dgm:pt>
    <dgm:pt modelId="{8965E0A3-2B79-4837-8845-06699DF4A1D4}" type="pres">
      <dgm:prSet presAssocID="{4694F283-5CC9-472C-9A85-73B440E20440}" presName="text_2" presStyleLbl="node1" presStyleIdx="1" presStyleCnt="5"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5"/>
      <dgm:spPr>
        <a:solidFill>
          <a:srgbClr val="5087ED"/>
        </a:solidFill>
      </dgm:spPr>
    </dgm:pt>
    <dgm:pt modelId="{7A51434D-9597-4DB7-B08E-4108B875ADD4}" type="pres">
      <dgm:prSet presAssocID="{F067B918-9747-4F2C-9562-E61CCFFD743C}" presName="text_3" presStyleLbl="node1" presStyleIdx="2" presStyleCnt="5"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5"/>
      <dgm:spPr>
        <a:solidFill>
          <a:srgbClr val="5E8FF2"/>
        </a:solidFill>
      </dgm:spPr>
    </dgm:pt>
    <dgm:pt modelId="{AE1816EB-A137-4FDF-9F98-82F60B0F0D3B}" type="pres">
      <dgm:prSet presAssocID="{EF93110A-D820-4FED-ADF8-D54D40714018}" presName="text_4" presStyleLbl="node1" presStyleIdx="3" presStyleCnt="5" custScaleX="865" custLinFactNeighborX="-71090" custLinFactNeighborY="-947">
        <dgm:presLayoutVars>
          <dgm:bulletEnabled val="1"/>
        </dgm:presLayoutVars>
      </dgm:prSet>
      <dgm:spPr/>
    </dgm:pt>
    <dgm:pt modelId="{A0EF6659-8ED9-42A0-8F7D-FDE7649862CC}" type="pres">
      <dgm:prSet presAssocID="{EF93110A-D820-4FED-ADF8-D54D40714018}" presName="accent_4" presStyleCnt="0"/>
      <dgm:spPr/>
    </dgm:pt>
    <dgm:pt modelId="{886E0E04-8525-4819-A905-AF14250DF1BF}" type="pres">
      <dgm:prSet presAssocID="{EF93110A-D820-4FED-ADF8-D54D40714018}" presName="accentRepeatNode" presStyleLbl="solidFgAcc1" presStyleIdx="3" presStyleCnt="5"/>
      <dgm:spPr>
        <a:solidFill>
          <a:srgbClr val="6D99F6"/>
        </a:solidFill>
      </dgm:spPr>
    </dgm:pt>
    <dgm:pt modelId="{043112AF-9D20-4149-BE1E-5CCD4E74C00A}" type="pres">
      <dgm:prSet presAssocID="{54B34846-B75F-4C8D-A591-C90AF88BF9A7}" presName="text_5" presStyleLbl="node1" presStyleIdx="4" presStyleCnt="5" custScaleX="857" custLinFactNeighborX="-69818" custLinFactNeighborY="-4735">
        <dgm:presLayoutVars>
          <dgm:bulletEnabled val="1"/>
        </dgm:presLayoutVars>
      </dgm:prSet>
      <dgm:spPr/>
    </dgm:pt>
    <dgm:pt modelId="{53C58D41-D5F5-4745-9AE9-7892CAA4605D}" type="pres">
      <dgm:prSet presAssocID="{54B34846-B75F-4C8D-A591-C90AF88BF9A7}" presName="accent_5" presStyleCnt="0"/>
      <dgm:spPr/>
    </dgm:pt>
    <dgm:pt modelId="{821F15FB-5463-416B-9F25-4D798B4C2877}" type="pres">
      <dgm:prSet presAssocID="{54B34846-B75F-4C8D-A591-C90AF88BF9A7}" presName="accentRepeatNode" presStyleLbl="solidFgAcc1" presStyleIdx="4" presStyleCnt="5"/>
      <dgm:spPr>
        <a:solidFill>
          <a:schemeClr val="bg1"/>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E150165D-EAB9-45E0-8914-E68914D3B431}" type="presOf" srcId="{EF93110A-D820-4FED-ADF8-D54D40714018}" destId="{AE1816EB-A137-4FDF-9F98-82F60B0F0D3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1B7BE28A-476A-403D-915F-333CC7487E25}" srcId="{A7F60AB2-C85F-4215-8C9E-FF7128B4958F}" destId="{EF93110A-D820-4FED-ADF8-D54D40714018}" srcOrd="3" destOrd="0" parTransId="{5CEB6015-EDE7-44F0-8750-44F26E45F400}" sibTransId="{0EF951B7-4248-462B-ADD9-173363801969}"/>
    <dgm:cxn modelId="{B659658E-122B-4C02-A13D-6F832988C5F5}" type="presOf" srcId="{EDA11B13-CF46-4F3F-9F2D-E7E3F15CF4F9}" destId="{55F7AEE6-11F1-478B-8A25-0F9CD164A425}" srcOrd="0" destOrd="0" presId="urn:microsoft.com/office/officeart/2008/layout/VerticalCurvedList"/>
    <dgm:cxn modelId="{E6FC3E93-22E4-4D08-AD5F-27256940834C}" srcId="{A7F60AB2-C85F-4215-8C9E-FF7128B4958F}" destId="{54B34846-B75F-4C8D-A591-C90AF88BF9A7}" srcOrd="4" destOrd="0" parTransId="{EB4541AC-56B4-42C9-968F-0D352C3C6A6E}" sibTransId="{155E9BCA-AAEA-4F0A-837F-1468EA954EC4}"/>
    <dgm:cxn modelId="{CFD0DD98-E90D-47F9-8FD7-43DD38029959}" srcId="{A7F60AB2-C85F-4215-8C9E-FF7128B4958F}" destId="{F067B918-9747-4F2C-9562-E61CCFFD743C}" srcOrd="2" destOrd="0" parTransId="{F870ED13-A06E-4466-BB6D-E0C7761F15D6}" sibTransId="{12DE6233-0228-4F08-8998-D825B2C00266}"/>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AD1508FA-B6BB-42EE-97D7-FEC1C0629FBF}" type="presOf" srcId="{54B34846-B75F-4C8D-A591-C90AF88BF9A7}" destId="{043112AF-9D20-4149-BE1E-5CCD4E74C00A}"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 modelId="{8E187106-36BD-49F7-8544-8ED681D34D0F}" type="presParOf" srcId="{BE3911E2-B75A-40B4-A727-34278A24B6E3}" destId="{AE1816EB-A137-4FDF-9F98-82F60B0F0D3B}" srcOrd="7" destOrd="0" presId="urn:microsoft.com/office/officeart/2008/layout/VerticalCurvedList"/>
    <dgm:cxn modelId="{6D7D790D-6050-4C2D-A335-D368E2DCC4F4}" type="presParOf" srcId="{BE3911E2-B75A-40B4-A727-34278A24B6E3}" destId="{A0EF6659-8ED9-42A0-8F7D-FDE7649862CC}" srcOrd="8" destOrd="0" presId="urn:microsoft.com/office/officeart/2008/layout/VerticalCurvedList"/>
    <dgm:cxn modelId="{221E1DF9-C4D2-4C4E-8441-B5602EB03B5A}" type="presParOf" srcId="{A0EF6659-8ED9-42A0-8F7D-FDE7649862CC}" destId="{886E0E04-8525-4819-A905-AF14250DF1BF}" srcOrd="0" destOrd="0" presId="urn:microsoft.com/office/officeart/2008/layout/VerticalCurvedList"/>
    <dgm:cxn modelId="{D854CCD7-A08D-465B-B7C1-EFCF9D3A171E}" type="presParOf" srcId="{BE3911E2-B75A-40B4-A727-34278A24B6E3}" destId="{043112AF-9D20-4149-BE1E-5CCD4E74C00A}" srcOrd="9" destOrd="0" presId="urn:microsoft.com/office/officeart/2008/layout/VerticalCurvedList"/>
    <dgm:cxn modelId="{B4B21F56-D877-4EDF-9C5F-2AF1C0C491CA}" type="presParOf" srcId="{BE3911E2-B75A-40B4-A727-34278A24B6E3}" destId="{53C58D41-D5F5-4745-9AE9-7892CAA4605D}" srcOrd="10" destOrd="0" presId="urn:microsoft.com/office/officeart/2008/layout/VerticalCurvedList"/>
    <dgm:cxn modelId="{43713292-B055-4BBA-A1D9-4BCC23A41616}" type="presParOf" srcId="{53C58D41-D5F5-4745-9AE9-7892CAA4605D}" destId="{821F15FB-5463-416B-9F25-4D798B4C287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EF93110A-D820-4FED-ADF8-D54D40714018}">
      <dgm:prSet phldrT="[Tekst]"/>
      <dgm:spPr/>
      <dgm:t>
        <a:bodyPr/>
        <a:lstStyle/>
        <a:p>
          <a:endParaRPr lang="nl-BE" dirty="0"/>
        </a:p>
      </dgm:t>
    </dgm:pt>
    <dgm:pt modelId="{5CEB6015-EDE7-44F0-8750-44F26E45F400}" type="parTrans" cxnId="{1B7BE28A-476A-403D-915F-333CC7487E25}">
      <dgm:prSet/>
      <dgm:spPr/>
      <dgm:t>
        <a:bodyPr/>
        <a:lstStyle/>
        <a:p>
          <a:endParaRPr lang="nl-BE"/>
        </a:p>
      </dgm:t>
    </dgm:pt>
    <dgm:pt modelId="{0EF951B7-4248-462B-ADD9-173363801969}" type="sibTrans" cxnId="{1B7BE28A-476A-403D-915F-333CC7487E25}">
      <dgm:prSet/>
      <dgm:spPr/>
      <dgm:t>
        <a:bodyPr/>
        <a:lstStyle/>
        <a:p>
          <a:endParaRPr lang="nl-BE"/>
        </a:p>
      </dgm:t>
    </dgm:pt>
    <dgm:pt modelId="{54B34846-B75F-4C8D-A591-C90AF88BF9A7}">
      <dgm:prSet phldrT="[Tekst]"/>
      <dgm:spPr/>
      <dgm:t>
        <a:bodyPr/>
        <a:lstStyle/>
        <a:p>
          <a:endParaRPr lang="nl-BE" dirty="0"/>
        </a:p>
      </dgm:t>
    </dgm:pt>
    <dgm:pt modelId="{EB4541AC-56B4-42C9-968F-0D352C3C6A6E}" type="parTrans" cxnId="{E6FC3E93-22E4-4D08-AD5F-27256940834C}">
      <dgm:prSet/>
      <dgm:spPr/>
      <dgm:t>
        <a:bodyPr/>
        <a:lstStyle/>
        <a:p>
          <a:endParaRPr lang="nl-BE"/>
        </a:p>
      </dgm:t>
    </dgm:pt>
    <dgm:pt modelId="{155E9BCA-AAEA-4F0A-837F-1468EA954EC4}" type="sibTrans" cxnId="{E6FC3E93-22E4-4D08-AD5F-27256940834C}">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5"/>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5"/>
      <dgm:spPr/>
    </dgm:pt>
    <dgm:pt modelId="{702877AB-9CD5-484F-8BC2-ACB5D06ECDAB}" type="pres">
      <dgm:prSet presAssocID="{A7F60AB2-C85F-4215-8C9E-FF7128B4958F}" presName="dstNode" presStyleLbl="node1" presStyleIdx="0" presStyleCnt="5"/>
      <dgm:spPr/>
    </dgm:pt>
    <dgm:pt modelId="{55F7AEE6-11F1-478B-8A25-0F9CD164A425}" type="pres">
      <dgm:prSet presAssocID="{EDA11B13-CF46-4F3F-9F2D-E7E3F15CF4F9}" presName="text_1" presStyleLbl="node1" presStyleIdx="0" presStyleCnt="5"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5"/>
      <dgm:spPr>
        <a:solidFill>
          <a:srgbClr val="427EE7"/>
        </a:solidFill>
      </dgm:spPr>
    </dgm:pt>
    <dgm:pt modelId="{8965E0A3-2B79-4837-8845-06699DF4A1D4}" type="pres">
      <dgm:prSet presAssocID="{4694F283-5CC9-472C-9A85-73B440E20440}" presName="text_2" presStyleLbl="node1" presStyleIdx="1" presStyleCnt="5"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5"/>
      <dgm:spPr>
        <a:solidFill>
          <a:srgbClr val="5087ED"/>
        </a:solidFill>
      </dgm:spPr>
    </dgm:pt>
    <dgm:pt modelId="{7A51434D-9597-4DB7-B08E-4108B875ADD4}" type="pres">
      <dgm:prSet presAssocID="{F067B918-9747-4F2C-9562-E61CCFFD743C}" presName="text_3" presStyleLbl="node1" presStyleIdx="2" presStyleCnt="5"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5"/>
      <dgm:spPr>
        <a:solidFill>
          <a:srgbClr val="5E8FF2"/>
        </a:solidFill>
      </dgm:spPr>
    </dgm:pt>
    <dgm:pt modelId="{AE1816EB-A137-4FDF-9F98-82F60B0F0D3B}" type="pres">
      <dgm:prSet presAssocID="{EF93110A-D820-4FED-ADF8-D54D40714018}" presName="text_4" presStyleLbl="node1" presStyleIdx="3" presStyleCnt="5" custScaleX="865" custLinFactNeighborX="-71090" custLinFactNeighborY="-947">
        <dgm:presLayoutVars>
          <dgm:bulletEnabled val="1"/>
        </dgm:presLayoutVars>
      </dgm:prSet>
      <dgm:spPr/>
    </dgm:pt>
    <dgm:pt modelId="{A0EF6659-8ED9-42A0-8F7D-FDE7649862CC}" type="pres">
      <dgm:prSet presAssocID="{EF93110A-D820-4FED-ADF8-D54D40714018}" presName="accent_4" presStyleCnt="0"/>
      <dgm:spPr/>
    </dgm:pt>
    <dgm:pt modelId="{886E0E04-8525-4819-A905-AF14250DF1BF}" type="pres">
      <dgm:prSet presAssocID="{EF93110A-D820-4FED-ADF8-D54D40714018}" presName="accentRepeatNode" presStyleLbl="solidFgAcc1" presStyleIdx="3" presStyleCnt="5"/>
      <dgm:spPr>
        <a:solidFill>
          <a:srgbClr val="6D99F6"/>
        </a:solidFill>
      </dgm:spPr>
    </dgm:pt>
    <dgm:pt modelId="{043112AF-9D20-4149-BE1E-5CCD4E74C00A}" type="pres">
      <dgm:prSet presAssocID="{54B34846-B75F-4C8D-A591-C90AF88BF9A7}" presName="text_5" presStyleLbl="node1" presStyleIdx="4" presStyleCnt="5" custScaleX="857" custLinFactNeighborX="-69818" custLinFactNeighborY="-4735">
        <dgm:presLayoutVars>
          <dgm:bulletEnabled val="1"/>
        </dgm:presLayoutVars>
      </dgm:prSet>
      <dgm:spPr/>
    </dgm:pt>
    <dgm:pt modelId="{53C58D41-D5F5-4745-9AE9-7892CAA4605D}" type="pres">
      <dgm:prSet presAssocID="{54B34846-B75F-4C8D-A591-C90AF88BF9A7}" presName="accent_5" presStyleCnt="0"/>
      <dgm:spPr/>
    </dgm:pt>
    <dgm:pt modelId="{821F15FB-5463-416B-9F25-4D798B4C2877}" type="pres">
      <dgm:prSet presAssocID="{54B34846-B75F-4C8D-A591-C90AF88BF9A7}" presName="accentRepeatNode" presStyleLbl="solidFgAcc1" presStyleIdx="4" presStyleCnt="5"/>
      <dgm:spPr>
        <a:solidFill>
          <a:srgbClr val="7DA3FA"/>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E150165D-EAB9-45E0-8914-E68914D3B431}" type="presOf" srcId="{EF93110A-D820-4FED-ADF8-D54D40714018}" destId="{AE1816EB-A137-4FDF-9F98-82F60B0F0D3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1B7BE28A-476A-403D-915F-333CC7487E25}" srcId="{A7F60AB2-C85F-4215-8C9E-FF7128B4958F}" destId="{EF93110A-D820-4FED-ADF8-D54D40714018}" srcOrd="3" destOrd="0" parTransId="{5CEB6015-EDE7-44F0-8750-44F26E45F400}" sibTransId="{0EF951B7-4248-462B-ADD9-173363801969}"/>
    <dgm:cxn modelId="{B659658E-122B-4C02-A13D-6F832988C5F5}" type="presOf" srcId="{EDA11B13-CF46-4F3F-9F2D-E7E3F15CF4F9}" destId="{55F7AEE6-11F1-478B-8A25-0F9CD164A425}" srcOrd="0" destOrd="0" presId="urn:microsoft.com/office/officeart/2008/layout/VerticalCurvedList"/>
    <dgm:cxn modelId="{E6FC3E93-22E4-4D08-AD5F-27256940834C}" srcId="{A7F60AB2-C85F-4215-8C9E-FF7128B4958F}" destId="{54B34846-B75F-4C8D-A591-C90AF88BF9A7}" srcOrd="4" destOrd="0" parTransId="{EB4541AC-56B4-42C9-968F-0D352C3C6A6E}" sibTransId="{155E9BCA-AAEA-4F0A-837F-1468EA954EC4}"/>
    <dgm:cxn modelId="{CFD0DD98-E90D-47F9-8FD7-43DD38029959}" srcId="{A7F60AB2-C85F-4215-8C9E-FF7128B4958F}" destId="{F067B918-9747-4F2C-9562-E61CCFFD743C}" srcOrd="2" destOrd="0" parTransId="{F870ED13-A06E-4466-BB6D-E0C7761F15D6}" sibTransId="{12DE6233-0228-4F08-8998-D825B2C00266}"/>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AD1508FA-B6BB-42EE-97D7-FEC1C0629FBF}" type="presOf" srcId="{54B34846-B75F-4C8D-A591-C90AF88BF9A7}" destId="{043112AF-9D20-4149-BE1E-5CCD4E74C00A}"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 modelId="{8E187106-36BD-49F7-8544-8ED681D34D0F}" type="presParOf" srcId="{BE3911E2-B75A-40B4-A727-34278A24B6E3}" destId="{AE1816EB-A137-4FDF-9F98-82F60B0F0D3B}" srcOrd="7" destOrd="0" presId="urn:microsoft.com/office/officeart/2008/layout/VerticalCurvedList"/>
    <dgm:cxn modelId="{6D7D790D-6050-4C2D-A335-D368E2DCC4F4}" type="presParOf" srcId="{BE3911E2-B75A-40B4-A727-34278A24B6E3}" destId="{A0EF6659-8ED9-42A0-8F7D-FDE7649862CC}" srcOrd="8" destOrd="0" presId="urn:microsoft.com/office/officeart/2008/layout/VerticalCurvedList"/>
    <dgm:cxn modelId="{221E1DF9-C4D2-4C4E-8441-B5602EB03B5A}" type="presParOf" srcId="{A0EF6659-8ED9-42A0-8F7D-FDE7649862CC}" destId="{886E0E04-8525-4819-A905-AF14250DF1BF}" srcOrd="0" destOrd="0" presId="urn:microsoft.com/office/officeart/2008/layout/VerticalCurvedList"/>
    <dgm:cxn modelId="{D854CCD7-A08D-465B-B7C1-EFCF9D3A171E}" type="presParOf" srcId="{BE3911E2-B75A-40B4-A727-34278A24B6E3}" destId="{043112AF-9D20-4149-BE1E-5CCD4E74C00A}" srcOrd="9" destOrd="0" presId="urn:microsoft.com/office/officeart/2008/layout/VerticalCurvedList"/>
    <dgm:cxn modelId="{B4B21F56-D877-4EDF-9C5F-2AF1C0C491CA}" type="presParOf" srcId="{BE3911E2-B75A-40B4-A727-34278A24B6E3}" destId="{53C58D41-D5F5-4745-9AE9-7892CAA4605D}" srcOrd="10" destOrd="0" presId="urn:microsoft.com/office/officeart/2008/layout/VerticalCurvedList"/>
    <dgm:cxn modelId="{43713292-B055-4BBA-A1D9-4BCC23A41616}" type="presParOf" srcId="{53C58D41-D5F5-4745-9AE9-7892CAA4605D}" destId="{821F15FB-5463-416B-9F25-4D798B4C287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4071119"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341804" y="225024"/>
          <a:ext cx="5706313" cy="450336"/>
        </a:xfrm>
        <a:prstGeom prst="rect">
          <a:avLst/>
        </a:prstGeom>
        <a:solidFill>
          <a:srgbClr val="427E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35560" rIns="35560" bIns="35560" numCol="1" spcCol="1270" anchor="ctr" anchorCtr="0">
          <a:noAutofit/>
        </a:bodyPr>
        <a:lstStyle/>
        <a:p>
          <a:pPr marL="0" lvl="0" indent="0" algn="l" defTabSz="622300">
            <a:lnSpc>
              <a:spcPct val="90000"/>
            </a:lnSpc>
            <a:spcBef>
              <a:spcPct val="0"/>
            </a:spcBef>
            <a:spcAft>
              <a:spcPct val="35000"/>
            </a:spcAft>
            <a:buNone/>
          </a:pPr>
          <a:r>
            <a:rPr lang="nl-BE" sz="1400" kern="1200" dirty="0" err="1"/>
            <a:t>Chapter</a:t>
          </a:r>
          <a:r>
            <a:rPr lang="nl-BE" sz="1400" kern="1200" dirty="0"/>
            <a:t> 1: </a:t>
          </a:r>
          <a:r>
            <a:rPr lang="nl-BE" sz="1400" i="1" kern="1200" dirty="0"/>
            <a:t>Human right</a:t>
          </a:r>
          <a:endParaRPr lang="nl-BE" sz="1400" kern="1200" dirty="0"/>
        </a:p>
      </dsp:txBody>
      <dsp:txXfrm>
        <a:off x="341804" y="225024"/>
        <a:ext cx="5706313" cy="450336"/>
      </dsp:txXfrm>
    </dsp:sp>
    <dsp:sp modelId="{CE57AA8C-6DA3-4932-A2A4-7B53026941B4}">
      <dsp:nvSpPr>
        <dsp:cNvPr id="0" name=""/>
        <dsp:cNvSpPr/>
      </dsp:nvSpPr>
      <dsp:spPr>
        <a:xfrm>
          <a:off x="60343" y="168732"/>
          <a:ext cx="562921" cy="562921"/>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a:off x="664502" y="900313"/>
          <a:ext cx="5383614" cy="450336"/>
        </a:xfrm>
        <a:prstGeom prst="rect">
          <a:avLst/>
        </a:prstGeom>
        <a:solidFill>
          <a:srgbClr val="5087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35560" rIns="35560" bIns="35560" numCol="1" spcCol="1270" anchor="ctr" anchorCtr="0">
          <a:noAutofit/>
        </a:bodyPr>
        <a:lstStyle/>
        <a:p>
          <a:pPr marL="0" lvl="0" indent="0" algn="l" defTabSz="622300">
            <a:lnSpc>
              <a:spcPct val="90000"/>
            </a:lnSpc>
            <a:spcBef>
              <a:spcPct val="0"/>
            </a:spcBef>
            <a:spcAft>
              <a:spcPct val="35000"/>
            </a:spcAft>
            <a:buNone/>
          </a:pPr>
          <a:r>
            <a:rPr lang="nl-BE" sz="1400" kern="1200" dirty="0" err="1"/>
            <a:t>Chapter</a:t>
          </a:r>
          <a:r>
            <a:rPr lang="nl-BE" sz="1400" kern="1200" dirty="0"/>
            <a:t> 2: </a:t>
          </a:r>
          <a:r>
            <a:rPr lang="nl-BE" sz="1400" i="1" kern="1200" dirty="0"/>
            <a:t>The </a:t>
          </a:r>
          <a:r>
            <a:rPr lang="nl-BE" sz="1400" i="1" kern="1200" dirty="0" err="1"/>
            <a:t>legal</a:t>
          </a:r>
          <a:r>
            <a:rPr lang="nl-BE" sz="1400" i="1" kern="1200" dirty="0"/>
            <a:t> </a:t>
          </a:r>
          <a:r>
            <a:rPr lang="nl-BE" sz="1400" i="1" kern="1200" dirty="0" err="1"/>
            <a:t>framework</a:t>
          </a:r>
          <a:r>
            <a:rPr lang="nl-BE" sz="1400" i="1" kern="1200" dirty="0"/>
            <a:t> in </a:t>
          </a:r>
          <a:r>
            <a:rPr lang="nl-BE" sz="1400" i="1" kern="1200" dirty="0" err="1"/>
            <a:t>medical</a:t>
          </a:r>
          <a:r>
            <a:rPr lang="nl-BE" sz="1400" i="1" kern="1200" dirty="0"/>
            <a:t> </a:t>
          </a:r>
          <a:r>
            <a:rPr lang="nl-BE" sz="1400" i="1" kern="1200" dirty="0" err="1"/>
            <a:t>genetics</a:t>
          </a:r>
          <a:endParaRPr lang="nl-BE" sz="1400" kern="1200" dirty="0"/>
        </a:p>
      </dsp:txBody>
      <dsp:txXfrm>
        <a:off x="664502" y="900313"/>
        <a:ext cx="5383614" cy="450336"/>
      </dsp:txXfrm>
    </dsp:sp>
    <dsp:sp modelId="{E022E5CE-7F63-4A95-B0AF-7FDFE5F04A7A}">
      <dsp:nvSpPr>
        <dsp:cNvPr id="0" name=""/>
        <dsp:cNvSpPr/>
      </dsp:nvSpPr>
      <dsp:spPr>
        <a:xfrm>
          <a:off x="383041" y="844021"/>
          <a:ext cx="562921" cy="562921"/>
        </a:xfrm>
        <a:prstGeom prst="ellipse">
          <a:avLst/>
        </a:prstGeom>
        <a:solidFill>
          <a:schemeClr val="lt1">
            <a:hueOff val="0"/>
            <a:satOff val="0"/>
            <a:lumOff val="0"/>
            <a:alphaOff val="0"/>
          </a:schemeClr>
        </a:solidFill>
        <a:ln w="25400" cap="flat" cmpd="sng" algn="ctr">
          <a:solidFill>
            <a:schemeClr val="accent3">
              <a:shade val="80000"/>
              <a:hueOff val="88716"/>
              <a:satOff val="5615"/>
              <a:lumOff val="5733"/>
              <a:alphaOff val="0"/>
            </a:schemeClr>
          </a:solidFill>
          <a:prstDash val="solid"/>
        </a:ln>
        <a:effectLst/>
      </dsp:spPr>
      <dsp:style>
        <a:lnRef idx="2">
          <a:scrgbClr r="0" g="0" b="0"/>
        </a:lnRef>
        <a:fillRef idx="1">
          <a:scrgbClr r="0" g="0" b="0"/>
        </a:fillRef>
        <a:effectRef idx="0">
          <a:scrgbClr r="0" g="0" b="0"/>
        </a:effectRef>
        <a:fontRef idx="minor"/>
      </dsp:style>
    </dsp:sp>
    <dsp:sp modelId="{5804FE6B-C7F2-4678-BD25-762790665EE1}">
      <dsp:nvSpPr>
        <dsp:cNvPr id="0" name=""/>
        <dsp:cNvSpPr/>
      </dsp:nvSpPr>
      <dsp:spPr>
        <a:xfrm>
          <a:off x="763544" y="1575602"/>
          <a:ext cx="5284572" cy="450336"/>
        </a:xfrm>
        <a:prstGeom prst="rect">
          <a:avLst/>
        </a:prstGeom>
        <a:solidFill>
          <a:srgbClr val="5E8F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35560" rIns="35560" bIns="35560" numCol="1" spcCol="1270" anchor="ctr" anchorCtr="0">
          <a:noAutofit/>
        </a:bodyPr>
        <a:lstStyle/>
        <a:p>
          <a:pPr marL="0" lvl="0" indent="0" algn="l" defTabSz="622300">
            <a:lnSpc>
              <a:spcPct val="90000"/>
            </a:lnSpc>
            <a:spcBef>
              <a:spcPct val="0"/>
            </a:spcBef>
            <a:spcAft>
              <a:spcPct val="35000"/>
            </a:spcAft>
            <a:buNone/>
          </a:pPr>
          <a:r>
            <a:rPr lang="nl-BE" sz="1400" kern="1200" dirty="0" err="1"/>
            <a:t>Chapter</a:t>
          </a:r>
          <a:r>
            <a:rPr lang="nl-BE" sz="1400" kern="1200" dirty="0"/>
            <a:t> 3: </a:t>
          </a:r>
          <a:r>
            <a:rPr lang="nl-BE" sz="1400" i="1" kern="1200" dirty="0"/>
            <a:t>GDPR</a:t>
          </a:r>
          <a:endParaRPr lang="nl-BE" sz="1400" kern="1200" dirty="0"/>
        </a:p>
      </dsp:txBody>
      <dsp:txXfrm>
        <a:off x="763544" y="1575602"/>
        <a:ext cx="5284572" cy="450336"/>
      </dsp:txXfrm>
    </dsp:sp>
    <dsp:sp modelId="{28B0B33F-8BC8-4669-8342-9B326900432C}">
      <dsp:nvSpPr>
        <dsp:cNvPr id="0" name=""/>
        <dsp:cNvSpPr/>
      </dsp:nvSpPr>
      <dsp:spPr>
        <a:xfrm>
          <a:off x="482084" y="1519310"/>
          <a:ext cx="562921" cy="562921"/>
        </a:xfrm>
        <a:prstGeom prst="ellipse">
          <a:avLst/>
        </a:prstGeom>
        <a:solidFill>
          <a:schemeClr val="lt1">
            <a:hueOff val="0"/>
            <a:satOff val="0"/>
            <a:lumOff val="0"/>
            <a:alphaOff val="0"/>
          </a:schemeClr>
        </a:solidFill>
        <a:ln w="25400" cap="flat" cmpd="sng" algn="ctr">
          <a:solidFill>
            <a:schemeClr val="accent3">
              <a:shade val="80000"/>
              <a:hueOff val="177432"/>
              <a:satOff val="11230"/>
              <a:lumOff val="11467"/>
              <a:alphaOff val="0"/>
            </a:schemeClr>
          </a:solidFill>
          <a:prstDash val="solid"/>
        </a:ln>
        <a:effectLst/>
      </dsp:spPr>
      <dsp:style>
        <a:lnRef idx="2">
          <a:scrgbClr r="0" g="0" b="0"/>
        </a:lnRef>
        <a:fillRef idx="1">
          <a:scrgbClr r="0" g="0" b="0"/>
        </a:fillRef>
        <a:effectRef idx="0">
          <a:scrgbClr r="0" g="0" b="0"/>
        </a:effectRef>
        <a:fontRef idx="minor"/>
      </dsp:style>
    </dsp:sp>
    <dsp:sp modelId="{C3DE3ACF-448E-426A-B972-861A08E15497}">
      <dsp:nvSpPr>
        <dsp:cNvPr id="0" name=""/>
        <dsp:cNvSpPr/>
      </dsp:nvSpPr>
      <dsp:spPr>
        <a:xfrm>
          <a:off x="664502" y="2250891"/>
          <a:ext cx="5383614" cy="450336"/>
        </a:xfrm>
        <a:prstGeom prst="rect">
          <a:avLst/>
        </a:prstGeom>
        <a:solidFill>
          <a:srgbClr val="6D99F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35560" rIns="35560" bIns="35560" numCol="1" spcCol="1270" anchor="ctr" anchorCtr="0">
          <a:noAutofit/>
        </a:bodyPr>
        <a:lstStyle/>
        <a:p>
          <a:pPr marL="0" lvl="0" indent="0" algn="l" defTabSz="622300">
            <a:lnSpc>
              <a:spcPct val="90000"/>
            </a:lnSpc>
            <a:spcBef>
              <a:spcPct val="0"/>
            </a:spcBef>
            <a:spcAft>
              <a:spcPct val="35000"/>
            </a:spcAft>
            <a:buNone/>
          </a:pPr>
          <a:r>
            <a:rPr lang="nl-BE" sz="1400" kern="1200" dirty="0" err="1"/>
            <a:t>Chapter</a:t>
          </a:r>
          <a:r>
            <a:rPr lang="nl-BE" sz="1400" kern="1200" dirty="0"/>
            <a:t> 4: </a:t>
          </a:r>
          <a:r>
            <a:rPr lang="nl-BE" sz="1400" i="1" kern="1200" dirty="0"/>
            <a:t>Statements and </a:t>
          </a:r>
          <a:r>
            <a:rPr lang="nl-BE" sz="1400" i="1" kern="1200" dirty="0" err="1"/>
            <a:t>guidelines</a:t>
          </a:r>
          <a:r>
            <a:rPr lang="nl-BE" sz="1400" i="1" kern="1200" dirty="0"/>
            <a:t> of </a:t>
          </a:r>
          <a:r>
            <a:rPr lang="nl-BE" sz="1400" i="1" kern="1200" dirty="0" err="1"/>
            <a:t>the</a:t>
          </a:r>
          <a:r>
            <a:rPr lang="nl-BE" sz="1400" i="1" kern="1200" dirty="0"/>
            <a:t> </a:t>
          </a:r>
          <a:r>
            <a:rPr lang="nl-BE" sz="1400" i="1" kern="1200" dirty="0" err="1"/>
            <a:t>German</a:t>
          </a:r>
          <a:r>
            <a:rPr lang="nl-BE" sz="1400" i="1" kern="1200" dirty="0"/>
            <a:t> Society for Human Genetics </a:t>
          </a:r>
          <a:endParaRPr lang="nl-BE" sz="1400" kern="1200" dirty="0"/>
        </a:p>
      </dsp:txBody>
      <dsp:txXfrm>
        <a:off x="664502" y="2250891"/>
        <a:ext cx="5383614" cy="450336"/>
      </dsp:txXfrm>
    </dsp:sp>
    <dsp:sp modelId="{8C2DC1E5-7746-4A00-B02A-524431C13DFA}">
      <dsp:nvSpPr>
        <dsp:cNvPr id="0" name=""/>
        <dsp:cNvSpPr/>
      </dsp:nvSpPr>
      <dsp:spPr>
        <a:xfrm>
          <a:off x="383041" y="2194599"/>
          <a:ext cx="562921" cy="562921"/>
        </a:xfrm>
        <a:prstGeom prst="ellipse">
          <a:avLst/>
        </a:prstGeom>
        <a:solidFill>
          <a:schemeClr val="lt1">
            <a:hueOff val="0"/>
            <a:satOff val="0"/>
            <a:lumOff val="0"/>
            <a:alphaOff val="0"/>
          </a:schemeClr>
        </a:solidFill>
        <a:ln w="25400" cap="flat" cmpd="sng" algn="ctr">
          <a:solidFill>
            <a:schemeClr val="accent3">
              <a:shade val="80000"/>
              <a:hueOff val="266148"/>
              <a:satOff val="16844"/>
              <a:lumOff val="17200"/>
              <a:alphaOff val="0"/>
            </a:schemeClr>
          </a:solidFill>
          <a:prstDash val="solid"/>
        </a:ln>
        <a:effectLst/>
      </dsp:spPr>
      <dsp:style>
        <a:lnRef idx="2">
          <a:scrgbClr r="0" g="0" b="0"/>
        </a:lnRef>
        <a:fillRef idx="1">
          <a:scrgbClr r="0" g="0" b="0"/>
        </a:fillRef>
        <a:effectRef idx="0">
          <a:scrgbClr r="0" g="0" b="0"/>
        </a:effectRef>
        <a:fontRef idx="minor"/>
      </dsp:style>
    </dsp:sp>
    <dsp:sp modelId="{3AAACCC5-45F5-4B89-A04C-6C700D73501B}">
      <dsp:nvSpPr>
        <dsp:cNvPr id="0" name=""/>
        <dsp:cNvSpPr/>
      </dsp:nvSpPr>
      <dsp:spPr>
        <a:xfrm>
          <a:off x="341804" y="2926180"/>
          <a:ext cx="5706313" cy="450336"/>
        </a:xfrm>
        <a:prstGeom prst="rect">
          <a:avLst/>
        </a:prstGeom>
        <a:solidFill>
          <a:srgbClr val="7DA3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35560" rIns="35560" bIns="35560" numCol="1" spcCol="1270" anchor="ctr" anchorCtr="0">
          <a:noAutofit/>
        </a:bodyPr>
        <a:lstStyle/>
        <a:p>
          <a:pPr marL="0" lvl="0" indent="0" algn="l" defTabSz="622300">
            <a:lnSpc>
              <a:spcPct val="90000"/>
            </a:lnSpc>
            <a:spcBef>
              <a:spcPct val="0"/>
            </a:spcBef>
            <a:spcAft>
              <a:spcPct val="35000"/>
            </a:spcAft>
            <a:buNone/>
          </a:pPr>
          <a:r>
            <a:rPr lang="nl-BE" sz="1400" kern="1200" dirty="0" err="1"/>
            <a:t>Chapter</a:t>
          </a:r>
          <a:r>
            <a:rPr lang="nl-BE" sz="1400" kern="1200" dirty="0"/>
            <a:t> 5: </a:t>
          </a:r>
          <a:r>
            <a:rPr lang="nl-BE" sz="1400" i="1" kern="1200" dirty="0"/>
            <a:t>Human </a:t>
          </a:r>
          <a:r>
            <a:rPr lang="nl-BE" sz="1400" i="1" kern="1200" dirty="0" err="1"/>
            <a:t>rights</a:t>
          </a:r>
          <a:r>
            <a:rPr lang="nl-BE" sz="1400" i="1" kern="1200" dirty="0"/>
            <a:t> and </a:t>
          </a:r>
          <a:r>
            <a:rPr lang="nl-BE" sz="1400" i="1" kern="1200" dirty="0" err="1"/>
            <a:t>their</a:t>
          </a:r>
          <a:r>
            <a:rPr lang="nl-BE" sz="1400" i="1" kern="1200" dirty="0"/>
            <a:t> </a:t>
          </a:r>
          <a:r>
            <a:rPr lang="nl-BE" sz="1400" i="1" kern="1200" dirty="0" err="1"/>
            <a:t>application</a:t>
          </a:r>
          <a:r>
            <a:rPr lang="nl-BE" sz="1400" i="1" kern="1200" dirty="0"/>
            <a:t> </a:t>
          </a:r>
          <a:r>
            <a:rPr lang="nl-BE" sz="1400" i="1" kern="1200" dirty="0" err="1"/>
            <a:t>to</a:t>
          </a:r>
          <a:r>
            <a:rPr lang="nl-BE" sz="1400" i="1" kern="1200" dirty="0"/>
            <a:t> </a:t>
          </a:r>
          <a:r>
            <a:rPr lang="nl-BE" sz="1400" i="1" kern="1200" dirty="0" err="1"/>
            <a:t>cognitively</a:t>
          </a:r>
          <a:r>
            <a:rPr lang="nl-BE" sz="1400" i="1" kern="1200" dirty="0"/>
            <a:t> </a:t>
          </a:r>
          <a:r>
            <a:rPr lang="nl-BE" sz="1400" i="1" kern="1200" dirty="0" err="1"/>
            <a:t>impaired</a:t>
          </a:r>
          <a:r>
            <a:rPr lang="nl-BE" sz="1400" i="1" kern="1200" dirty="0"/>
            <a:t> </a:t>
          </a:r>
          <a:r>
            <a:rPr lang="nl-BE" sz="1400" i="1" kern="1200" dirty="0" err="1"/>
            <a:t>adults</a:t>
          </a:r>
          <a:r>
            <a:rPr lang="nl-BE" sz="1400" i="1" kern="1200" dirty="0"/>
            <a:t> </a:t>
          </a:r>
          <a:endParaRPr lang="nl-BE" sz="1400" kern="1200" dirty="0"/>
        </a:p>
      </dsp:txBody>
      <dsp:txXfrm>
        <a:off x="341804" y="2926180"/>
        <a:ext cx="5706313" cy="450336"/>
      </dsp:txXfrm>
    </dsp:sp>
    <dsp:sp modelId="{270B2444-468A-4540-8CBC-0423DF182E32}">
      <dsp:nvSpPr>
        <dsp:cNvPr id="0" name=""/>
        <dsp:cNvSpPr/>
      </dsp:nvSpPr>
      <dsp:spPr>
        <a:xfrm>
          <a:off x="60343" y="2869888"/>
          <a:ext cx="562921" cy="562921"/>
        </a:xfrm>
        <a:prstGeom prst="ellipse">
          <a:avLst/>
        </a:prstGeom>
        <a:solidFill>
          <a:schemeClr val="lt1">
            <a:hueOff val="0"/>
            <a:satOff val="0"/>
            <a:lumOff val="0"/>
            <a:alphaOff val="0"/>
          </a:schemeClr>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62222"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1031166" y="213396"/>
          <a:ext cx="47020" cy="450336"/>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31166" y="213396"/>
        <a:ext cx="47020" cy="450336"/>
      </dsp:txXfrm>
    </dsp:sp>
    <dsp:sp modelId="{CE57AA8C-6DA3-4932-A2A4-7B53026941B4}">
      <dsp:nvSpPr>
        <dsp:cNvPr id="0" name=""/>
        <dsp:cNvSpPr/>
      </dsp:nvSpPr>
      <dsp:spPr>
        <a:xfrm>
          <a:off x="1369239" y="168732"/>
          <a:ext cx="562921" cy="562921"/>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080552" y="952638"/>
          <a:ext cx="46568" cy="450336"/>
        </a:xfrm>
        <a:prstGeom prst="rect">
          <a:avLst/>
        </a:prstGeom>
        <a:solidFill>
          <a:schemeClr val="accent3">
            <a:shade val="80000"/>
            <a:hueOff val="88716"/>
            <a:satOff val="5615"/>
            <a:lumOff val="57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80552" y="952638"/>
        <a:ext cx="46568" cy="450336"/>
      </dsp:txXfrm>
    </dsp:sp>
    <dsp:sp modelId="{E022E5CE-7F63-4A95-B0AF-7FDFE5F04A7A}">
      <dsp:nvSpPr>
        <dsp:cNvPr id="0" name=""/>
        <dsp:cNvSpPr/>
      </dsp:nvSpPr>
      <dsp:spPr>
        <a:xfrm>
          <a:off x="1691938" y="844021"/>
          <a:ext cx="562921" cy="562921"/>
        </a:xfrm>
        <a:prstGeom prst="ellipse">
          <a:avLst/>
        </a:prstGeom>
        <a:solidFill>
          <a:schemeClr val="bg1"/>
        </a:solidFill>
        <a:ln w="25400" cap="flat" cmpd="sng" algn="ctr">
          <a:solidFill>
            <a:schemeClr val="accent3">
              <a:shade val="80000"/>
              <a:hueOff val="88716"/>
              <a:satOff val="5615"/>
              <a:lumOff val="5733"/>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991455" y="1596718"/>
          <a:ext cx="48987" cy="450336"/>
        </a:xfrm>
        <a:prstGeom prst="rect">
          <a:avLst/>
        </a:prstGeom>
        <a:solidFill>
          <a:schemeClr val="accent3">
            <a:shade val="80000"/>
            <a:hueOff val="177432"/>
            <a:satOff val="11230"/>
            <a:lumOff val="114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991455" y="1596718"/>
        <a:ext cx="48987" cy="450336"/>
      </dsp:txXfrm>
    </dsp:sp>
    <dsp:sp modelId="{23DAE149-FAA7-4E6A-8A88-E3D93E2B52FC}">
      <dsp:nvSpPr>
        <dsp:cNvPr id="0" name=""/>
        <dsp:cNvSpPr/>
      </dsp:nvSpPr>
      <dsp:spPr>
        <a:xfrm>
          <a:off x="1790980" y="1519310"/>
          <a:ext cx="562921" cy="562921"/>
        </a:xfrm>
        <a:prstGeom prst="ellipse">
          <a:avLst/>
        </a:prstGeom>
        <a:solidFill>
          <a:schemeClr val="bg1"/>
        </a:solidFill>
        <a:ln w="25400" cap="flat" cmpd="sng" algn="ctr">
          <a:solidFill>
            <a:schemeClr val="accent3">
              <a:shade val="80000"/>
              <a:hueOff val="177432"/>
              <a:satOff val="11230"/>
              <a:lumOff val="11467"/>
              <a:alphaOff val="0"/>
            </a:schemeClr>
          </a:solidFill>
          <a:prstDash val="solid"/>
        </a:ln>
        <a:effectLst/>
      </dsp:spPr>
      <dsp:style>
        <a:lnRef idx="2">
          <a:scrgbClr r="0" g="0" b="0"/>
        </a:lnRef>
        <a:fillRef idx="1">
          <a:scrgbClr r="0" g="0" b="0"/>
        </a:fillRef>
        <a:effectRef idx="0">
          <a:scrgbClr r="0" g="0" b="0"/>
        </a:effectRef>
        <a:fontRef idx="minor"/>
      </dsp:style>
    </dsp:sp>
    <dsp:sp modelId="{AE1816EB-A137-4FDF-9F98-82F60B0F0D3B}">
      <dsp:nvSpPr>
        <dsp:cNvPr id="0" name=""/>
        <dsp:cNvSpPr/>
      </dsp:nvSpPr>
      <dsp:spPr>
        <a:xfrm>
          <a:off x="814710" y="2246627"/>
          <a:ext cx="46568" cy="450336"/>
        </a:xfrm>
        <a:prstGeom prst="rect">
          <a:avLst/>
        </a:prstGeom>
        <a:solidFill>
          <a:schemeClr val="accent3">
            <a:shade val="80000"/>
            <a:hueOff val="266148"/>
            <a:satOff val="16844"/>
            <a:lumOff val="172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814710" y="2246627"/>
        <a:ext cx="46568" cy="450336"/>
      </dsp:txXfrm>
    </dsp:sp>
    <dsp:sp modelId="{886E0E04-8525-4819-A905-AF14250DF1BF}">
      <dsp:nvSpPr>
        <dsp:cNvPr id="0" name=""/>
        <dsp:cNvSpPr/>
      </dsp:nvSpPr>
      <dsp:spPr>
        <a:xfrm>
          <a:off x="1691938" y="2194599"/>
          <a:ext cx="562921" cy="562921"/>
        </a:xfrm>
        <a:prstGeom prst="ellipse">
          <a:avLst/>
        </a:prstGeom>
        <a:solidFill>
          <a:schemeClr val="bg1"/>
        </a:solidFill>
        <a:ln w="25400" cap="flat" cmpd="sng" algn="ctr">
          <a:solidFill>
            <a:schemeClr val="accent3">
              <a:shade val="80000"/>
              <a:hueOff val="266148"/>
              <a:satOff val="16844"/>
              <a:lumOff val="17200"/>
              <a:alphaOff val="0"/>
            </a:schemeClr>
          </a:solidFill>
          <a:prstDash val="solid"/>
        </a:ln>
        <a:effectLst/>
      </dsp:spPr>
      <dsp:style>
        <a:lnRef idx="2">
          <a:scrgbClr r="0" g="0" b="0"/>
        </a:lnRef>
        <a:fillRef idx="1">
          <a:scrgbClr r="0" g="0" b="0"/>
        </a:fillRef>
        <a:effectRef idx="0">
          <a:scrgbClr r="0" g="0" b="0"/>
        </a:effectRef>
        <a:fontRef idx="minor"/>
      </dsp:style>
    </dsp:sp>
    <dsp:sp modelId="{043112AF-9D20-4149-BE1E-5CCD4E74C00A}">
      <dsp:nvSpPr>
        <dsp:cNvPr id="0" name=""/>
        <dsp:cNvSpPr/>
      </dsp:nvSpPr>
      <dsp:spPr>
        <a:xfrm>
          <a:off x="495371" y="2904857"/>
          <a:ext cx="48903" cy="450336"/>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495371" y="2904857"/>
        <a:ext cx="48903" cy="450336"/>
      </dsp:txXfrm>
    </dsp:sp>
    <dsp:sp modelId="{821F15FB-5463-416B-9F25-4D798B4C2877}">
      <dsp:nvSpPr>
        <dsp:cNvPr id="0" name=""/>
        <dsp:cNvSpPr/>
      </dsp:nvSpPr>
      <dsp:spPr>
        <a:xfrm>
          <a:off x="1369239" y="2869888"/>
          <a:ext cx="562921" cy="562921"/>
        </a:xfrm>
        <a:prstGeom prst="ellipse">
          <a:avLst/>
        </a:prstGeom>
        <a:solidFill>
          <a:schemeClr val="bg1"/>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62222"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1031166" y="213396"/>
          <a:ext cx="47020" cy="450336"/>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31166" y="213396"/>
        <a:ext cx="47020" cy="450336"/>
      </dsp:txXfrm>
    </dsp:sp>
    <dsp:sp modelId="{CE57AA8C-6DA3-4932-A2A4-7B53026941B4}">
      <dsp:nvSpPr>
        <dsp:cNvPr id="0" name=""/>
        <dsp:cNvSpPr/>
      </dsp:nvSpPr>
      <dsp:spPr>
        <a:xfrm>
          <a:off x="1369239" y="168732"/>
          <a:ext cx="562921" cy="562921"/>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080552" y="952638"/>
          <a:ext cx="46568" cy="450336"/>
        </a:xfrm>
        <a:prstGeom prst="rect">
          <a:avLst/>
        </a:prstGeom>
        <a:solidFill>
          <a:schemeClr val="accent3">
            <a:shade val="80000"/>
            <a:hueOff val="88716"/>
            <a:satOff val="5615"/>
            <a:lumOff val="57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80552" y="952638"/>
        <a:ext cx="46568" cy="450336"/>
      </dsp:txXfrm>
    </dsp:sp>
    <dsp:sp modelId="{E022E5CE-7F63-4A95-B0AF-7FDFE5F04A7A}">
      <dsp:nvSpPr>
        <dsp:cNvPr id="0" name=""/>
        <dsp:cNvSpPr/>
      </dsp:nvSpPr>
      <dsp:spPr>
        <a:xfrm>
          <a:off x="1691938" y="844021"/>
          <a:ext cx="562921" cy="562921"/>
        </a:xfrm>
        <a:prstGeom prst="ellipse">
          <a:avLst/>
        </a:prstGeom>
        <a:solidFill>
          <a:srgbClr val="5087ED"/>
        </a:solidFill>
        <a:ln w="25400" cap="flat" cmpd="sng" algn="ctr">
          <a:solidFill>
            <a:schemeClr val="accent3">
              <a:shade val="80000"/>
              <a:hueOff val="88716"/>
              <a:satOff val="5615"/>
              <a:lumOff val="5733"/>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991455" y="1596718"/>
          <a:ext cx="48987" cy="450336"/>
        </a:xfrm>
        <a:prstGeom prst="rect">
          <a:avLst/>
        </a:prstGeom>
        <a:solidFill>
          <a:schemeClr val="accent3">
            <a:shade val="80000"/>
            <a:hueOff val="177432"/>
            <a:satOff val="11230"/>
            <a:lumOff val="114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991455" y="1596718"/>
        <a:ext cx="48987" cy="450336"/>
      </dsp:txXfrm>
    </dsp:sp>
    <dsp:sp modelId="{23DAE149-FAA7-4E6A-8A88-E3D93E2B52FC}">
      <dsp:nvSpPr>
        <dsp:cNvPr id="0" name=""/>
        <dsp:cNvSpPr/>
      </dsp:nvSpPr>
      <dsp:spPr>
        <a:xfrm>
          <a:off x="1790980" y="1519310"/>
          <a:ext cx="562921" cy="562921"/>
        </a:xfrm>
        <a:prstGeom prst="ellipse">
          <a:avLst/>
        </a:prstGeom>
        <a:solidFill>
          <a:schemeClr val="bg1"/>
        </a:solidFill>
        <a:ln w="25400" cap="flat" cmpd="sng" algn="ctr">
          <a:solidFill>
            <a:schemeClr val="accent3">
              <a:shade val="80000"/>
              <a:hueOff val="177432"/>
              <a:satOff val="11230"/>
              <a:lumOff val="11467"/>
              <a:alphaOff val="0"/>
            </a:schemeClr>
          </a:solidFill>
          <a:prstDash val="solid"/>
        </a:ln>
        <a:effectLst/>
      </dsp:spPr>
      <dsp:style>
        <a:lnRef idx="2">
          <a:scrgbClr r="0" g="0" b="0"/>
        </a:lnRef>
        <a:fillRef idx="1">
          <a:scrgbClr r="0" g="0" b="0"/>
        </a:fillRef>
        <a:effectRef idx="0">
          <a:scrgbClr r="0" g="0" b="0"/>
        </a:effectRef>
        <a:fontRef idx="minor"/>
      </dsp:style>
    </dsp:sp>
    <dsp:sp modelId="{AE1816EB-A137-4FDF-9F98-82F60B0F0D3B}">
      <dsp:nvSpPr>
        <dsp:cNvPr id="0" name=""/>
        <dsp:cNvSpPr/>
      </dsp:nvSpPr>
      <dsp:spPr>
        <a:xfrm>
          <a:off x="814710" y="2246627"/>
          <a:ext cx="46568" cy="450336"/>
        </a:xfrm>
        <a:prstGeom prst="rect">
          <a:avLst/>
        </a:prstGeom>
        <a:solidFill>
          <a:schemeClr val="accent3">
            <a:shade val="80000"/>
            <a:hueOff val="266148"/>
            <a:satOff val="16844"/>
            <a:lumOff val="172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814710" y="2246627"/>
        <a:ext cx="46568" cy="450336"/>
      </dsp:txXfrm>
    </dsp:sp>
    <dsp:sp modelId="{886E0E04-8525-4819-A905-AF14250DF1BF}">
      <dsp:nvSpPr>
        <dsp:cNvPr id="0" name=""/>
        <dsp:cNvSpPr/>
      </dsp:nvSpPr>
      <dsp:spPr>
        <a:xfrm>
          <a:off x="1691938" y="2194599"/>
          <a:ext cx="562921" cy="562921"/>
        </a:xfrm>
        <a:prstGeom prst="ellipse">
          <a:avLst/>
        </a:prstGeom>
        <a:solidFill>
          <a:schemeClr val="bg1"/>
        </a:solidFill>
        <a:ln w="25400" cap="flat" cmpd="sng" algn="ctr">
          <a:solidFill>
            <a:schemeClr val="accent3">
              <a:shade val="80000"/>
              <a:hueOff val="266148"/>
              <a:satOff val="16844"/>
              <a:lumOff val="17200"/>
              <a:alphaOff val="0"/>
            </a:schemeClr>
          </a:solidFill>
          <a:prstDash val="solid"/>
        </a:ln>
        <a:effectLst/>
      </dsp:spPr>
      <dsp:style>
        <a:lnRef idx="2">
          <a:scrgbClr r="0" g="0" b="0"/>
        </a:lnRef>
        <a:fillRef idx="1">
          <a:scrgbClr r="0" g="0" b="0"/>
        </a:fillRef>
        <a:effectRef idx="0">
          <a:scrgbClr r="0" g="0" b="0"/>
        </a:effectRef>
        <a:fontRef idx="minor"/>
      </dsp:style>
    </dsp:sp>
    <dsp:sp modelId="{043112AF-9D20-4149-BE1E-5CCD4E74C00A}">
      <dsp:nvSpPr>
        <dsp:cNvPr id="0" name=""/>
        <dsp:cNvSpPr/>
      </dsp:nvSpPr>
      <dsp:spPr>
        <a:xfrm>
          <a:off x="495371" y="2904857"/>
          <a:ext cx="48903" cy="450336"/>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495371" y="2904857"/>
        <a:ext cx="48903" cy="450336"/>
      </dsp:txXfrm>
    </dsp:sp>
    <dsp:sp modelId="{821F15FB-5463-416B-9F25-4D798B4C2877}">
      <dsp:nvSpPr>
        <dsp:cNvPr id="0" name=""/>
        <dsp:cNvSpPr/>
      </dsp:nvSpPr>
      <dsp:spPr>
        <a:xfrm>
          <a:off x="1369239" y="2869888"/>
          <a:ext cx="562921" cy="562921"/>
        </a:xfrm>
        <a:prstGeom prst="ellipse">
          <a:avLst/>
        </a:prstGeom>
        <a:solidFill>
          <a:schemeClr val="bg1"/>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62222"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1031166" y="213396"/>
          <a:ext cx="47020" cy="450336"/>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31166" y="213396"/>
        <a:ext cx="47020" cy="450336"/>
      </dsp:txXfrm>
    </dsp:sp>
    <dsp:sp modelId="{CE57AA8C-6DA3-4932-A2A4-7B53026941B4}">
      <dsp:nvSpPr>
        <dsp:cNvPr id="0" name=""/>
        <dsp:cNvSpPr/>
      </dsp:nvSpPr>
      <dsp:spPr>
        <a:xfrm>
          <a:off x="1369239" y="168732"/>
          <a:ext cx="562921" cy="562921"/>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080552" y="952638"/>
          <a:ext cx="46568" cy="450336"/>
        </a:xfrm>
        <a:prstGeom prst="rect">
          <a:avLst/>
        </a:prstGeom>
        <a:solidFill>
          <a:schemeClr val="accent3">
            <a:shade val="80000"/>
            <a:hueOff val="88716"/>
            <a:satOff val="5615"/>
            <a:lumOff val="57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80552" y="952638"/>
        <a:ext cx="46568" cy="450336"/>
      </dsp:txXfrm>
    </dsp:sp>
    <dsp:sp modelId="{E022E5CE-7F63-4A95-B0AF-7FDFE5F04A7A}">
      <dsp:nvSpPr>
        <dsp:cNvPr id="0" name=""/>
        <dsp:cNvSpPr/>
      </dsp:nvSpPr>
      <dsp:spPr>
        <a:xfrm>
          <a:off x="1691938" y="844021"/>
          <a:ext cx="562921" cy="562921"/>
        </a:xfrm>
        <a:prstGeom prst="ellipse">
          <a:avLst/>
        </a:prstGeom>
        <a:solidFill>
          <a:srgbClr val="5087ED"/>
        </a:solidFill>
        <a:ln w="25400" cap="flat" cmpd="sng" algn="ctr">
          <a:solidFill>
            <a:schemeClr val="accent3">
              <a:shade val="80000"/>
              <a:hueOff val="88716"/>
              <a:satOff val="5615"/>
              <a:lumOff val="5733"/>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991455" y="1596718"/>
          <a:ext cx="48987" cy="450336"/>
        </a:xfrm>
        <a:prstGeom prst="rect">
          <a:avLst/>
        </a:prstGeom>
        <a:solidFill>
          <a:schemeClr val="accent3">
            <a:shade val="80000"/>
            <a:hueOff val="177432"/>
            <a:satOff val="11230"/>
            <a:lumOff val="114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991455" y="1596718"/>
        <a:ext cx="48987" cy="450336"/>
      </dsp:txXfrm>
    </dsp:sp>
    <dsp:sp modelId="{23DAE149-FAA7-4E6A-8A88-E3D93E2B52FC}">
      <dsp:nvSpPr>
        <dsp:cNvPr id="0" name=""/>
        <dsp:cNvSpPr/>
      </dsp:nvSpPr>
      <dsp:spPr>
        <a:xfrm>
          <a:off x="1790980" y="1519310"/>
          <a:ext cx="562921" cy="562921"/>
        </a:xfrm>
        <a:prstGeom prst="ellipse">
          <a:avLst/>
        </a:prstGeom>
        <a:solidFill>
          <a:srgbClr val="5E8FF2"/>
        </a:solidFill>
        <a:ln w="25400" cap="flat" cmpd="sng" algn="ctr">
          <a:solidFill>
            <a:schemeClr val="accent3">
              <a:shade val="80000"/>
              <a:hueOff val="177432"/>
              <a:satOff val="11230"/>
              <a:lumOff val="11467"/>
              <a:alphaOff val="0"/>
            </a:schemeClr>
          </a:solidFill>
          <a:prstDash val="solid"/>
        </a:ln>
        <a:effectLst/>
      </dsp:spPr>
      <dsp:style>
        <a:lnRef idx="2">
          <a:scrgbClr r="0" g="0" b="0"/>
        </a:lnRef>
        <a:fillRef idx="1">
          <a:scrgbClr r="0" g="0" b="0"/>
        </a:fillRef>
        <a:effectRef idx="0">
          <a:scrgbClr r="0" g="0" b="0"/>
        </a:effectRef>
        <a:fontRef idx="minor"/>
      </dsp:style>
    </dsp:sp>
    <dsp:sp modelId="{AE1816EB-A137-4FDF-9F98-82F60B0F0D3B}">
      <dsp:nvSpPr>
        <dsp:cNvPr id="0" name=""/>
        <dsp:cNvSpPr/>
      </dsp:nvSpPr>
      <dsp:spPr>
        <a:xfrm>
          <a:off x="814710" y="2246627"/>
          <a:ext cx="46568" cy="450336"/>
        </a:xfrm>
        <a:prstGeom prst="rect">
          <a:avLst/>
        </a:prstGeom>
        <a:solidFill>
          <a:schemeClr val="accent3">
            <a:shade val="80000"/>
            <a:hueOff val="266148"/>
            <a:satOff val="16844"/>
            <a:lumOff val="172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814710" y="2246627"/>
        <a:ext cx="46568" cy="450336"/>
      </dsp:txXfrm>
    </dsp:sp>
    <dsp:sp modelId="{886E0E04-8525-4819-A905-AF14250DF1BF}">
      <dsp:nvSpPr>
        <dsp:cNvPr id="0" name=""/>
        <dsp:cNvSpPr/>
      </dsp:nvSpPr>
      <dsp:spPr>
        <a:xfrm>
          <a:off x="1691938" y="2194599"/>
          <a:ext cx="562921" cy="562921"/>
        </a:xfrm>
        <a:prstGeom prst="ellipse">
          <a:avLst/>
        </a:prstGeom>
        <a:solidFill>
          <a:schemeClr val="bg1"/>
        </a:solidFill>
        <a:ln w="25400" cap="flat" cmpd="sng" algn="ctr">
          <a:solidFill>
            <a:schemeClr val="accent3">
              <a:shade val="80000"/>
              <a:hueOff val="266148"/>
              <a:satOff val="16844"/>
              <a:lumOff val="17200"/>
              <a:alphaOff val="0"/>
            </a:schemeClr>
          </a:solidFill>
          <a:prstDash val="solid"/>
        </a:ln>
        <a:effectLst/>
      </dsp:spPr>
      <dsp:style>
        <a:lnRef idx="2">
          <a:scrgbClr r="0" g="0" b="0"/>
        </a:lnRef>
        <a:fillRef idx="1">
          <a:scrgbClr r="0" g="0" b="0"/>
        </a:fillRef>
        <a:effectRef idx="0">
          <a:scrgbClr r="0" g="0" b="0"/>
        </a:effectRef>
        <a:fontRef idx="minor"/>
      </dsp:style>
    </dsp:sp>
    <dsp:sp modelId="{043112AF-9D20-4149-BE1E-5CCD4E74C00A}">
      <dsp:nvSpPr>
        <dsp:cNvPr id="0" name=""/>
        <dsp:cNvSpPr/>
      </dsp:nvSpPr>
      <dsp:spPr>
        <a:xfrm>
          <a:off x="495371" y="2904857"/>
          <a:ext cx="48903" cy="450336"/>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495371" y="2904857"/>
        <a:ext cx="48903" cy="450336"/>
      </dsp:txXfrm>
    </dsp:sp>
    <dsp:sp modelId="{821F15FB-5463-416B-9F25-4D798B4C2877}">
      <dsp:nvSpPr>
        <dsp:cNvPr id="0" name=""/>
        <dsp:cNvSpPr/>
      </dsp:nvSpPr>
      <dsp:spPr>
        <a:xfrm>
          <a:off x="1369239" y="2869888"/>
          <a:ext cx="562921" cy="562921"/>
        </a:xfrm>
        <a:prstGeom prst="ellipse">
          <a:avLst/>
        </a:prstGeom>
        <a:solidFill>
          <a:schemeClr val="bg1"/>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62222"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1031166" y="213396"/>
          <a:ext cx="47020" cy="450336"/>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31166" y="213396"/>
        <a:ext cx="47020" cy="450336"/>
      </dsp:txXfrm>
    </dsp:sp>
    <dsp:sp modelId="{CE57AA8C-6DA3-4932-A2A4-7B53026941B4}">
      <dsp:nvSpPr>
        <dsp:cNvPr id="0" name=""/>
        <dsp:cNvSpPr/>
      </dsp:nvSpPr>
      <dsp:spPr>
        <a:xfrm>
          <a:off x="1369239" y="168732"/>
          <a:ext cx="562921" cy="562921"/>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080552" y="952638"/>
          <a:ext cx="46568" cy="450336"/>
        </a:xfrm>
        <a:prstGeom prst="rect">
          <a:avLst/>
        </a:prstGeom>
        <a:solidFill>
          <a:schemeClr val="accent3">
            <a:shade val="80000"/>
            <a:hueOff val="88716"/>
            <a:satOff val="5615"/>
            <a:lumOff val="57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80552" y="952638"/>
        <a:ext cx="46568" cy="450336"/>
      </dsp:txXfrm>
    </dsp:sp>
    <dsp:sp modelId="{E022E5CE-7F63-4A95-B0AF-7FDFE5F04A7A}">
      <dsp:nvSpPr>
        <dsp:cNvPr id="0" name=""/>
        <dsp:cNvSpPr/>
      </dsp:nvSpPr>
      <dsp:spPr>
        <a:xfrm>
          <a:off x="1691938" y="844021"/>
          <a:ext cx="562921" cy="562921"/>
        </a:xfrm>
        <a:prstGeom prst="ellipse">
          <a:avLst/>
        </a:prstGeom>
        <a:solidFill>
          <a:srgbClr val="5087ED"/>
        </a:solidFill>
        <a:ln w="25400" cap="flat" cmpd="sng" algn="ctr">
          <a:solidFill>
            <a:schemeClr val="accent3">
              <a:shade val="80000"/>
              <a:hueOff val="88716"/>
              <a:satOff val="5615"/>
              <a:lumOff val="5733"/>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991455" y="1596718"/>
          <a:ext cx="48987" cy="450336"/>
        </a:xfrm>
        <a:prstGeom prst="rect">
          <a:avLst/>
        </a:prstGeom>
        <a:solidFill>
          <a:schemeClr val="accent3">
            <a:shade val="80000"/>
            <a:hueOff val="177432"/>
            <a:satOff val="11230"/>
            <a:lumOff val="114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991455" y="1596718"/>
        <a:ext cx="48987" cy="450336"/>
      </dsp:txXfrm>
    </dsp:sp>
    <dsp:sp modelId="{23DAE149-FAA7-4E6A-8A88-E3D93E2B52FC}">
      <dsp:nvSpPr>
        <dsp:cNvPr id="0" name=""/>
        <dsp:cNvSpPr/>
      </dsp:nvSpPr>
      <dsp:spPr>
        <a:xfrm>
          <a:off x="1790980" y="1519310"/>
          <a:ext cx="562921" cy="562921"/>
        </a:xfrm>
        <a:prstGeom prst="ellipse">
          <a:avLst/>
        </a:prstGeom>
        <a:solidFill>
          <a:srgbClr val="5E8FF2"/>
        </a:solidFill>
        <a:ln w="25400" cap="flat" cmpd="sng" algn="ctr">
          <a:solidFill>
            <a:schemeClr val="accent3">
              <a:shade val="80000"/>
              <a:hueOff val="177432"/>
              <a:satOff val="11230"/>
              <a:lumOff val="11467"/>
              <a:alphaOff val="0"/>
            </a:schemeClr>
          </a:solidFill>
          <a:prstDash val="solid"/>
        </a:ln>
        <a:effectLst/>
      </dsp:spPr>
      <dsp:style>
        <a:lnRef idx="2">
          <a:scrgbClr r="0" g="0" b="0"/>
        </a:lnRef>
        <a:fillRef idx="1">
          <a:scrgbClr r="0" g="0" b="0"/>
        </a:fillRef>
        <a:effectRef idx="0">
          <a:scrgbClr r="0" g="0" b="0"/>
        </a:effectRef>
        <a:fontRef idx="minor"/>
      </dsp:style>
    </dsp:sp>
    <dsp:sp modelId="{AE1816EB-A137-4FDF-9F98-82F60B0F0D3B}">
      <dsp:nvSpPr>
        <dsp:cNvPr id="0" name=""/>
        <dsp:cNvSpPr/>
      </dsp:nvSpPr>
      <dsp:spPr>
        <a:xfrm>
          <a:off x="814710" y="2246627"/>
          <a:ext cx="46568" cy="450336"/>
        </a:xfrm>
        <a:prstGeom prst="rect">
          <a:avLst/>
        </a:prstGeom>
        <a:solidFill>
          <a:schemeClr val="accent3">
            <a:shade val="80000"/>
            <a:hueOff val="266148"/>
            <a:satOff val="16844"/>
            <a:lumOff val="172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814710" y="2246627"/>
        <a:ext cx="46568" cy="450336"/>
      </dsp:txXfrm>
    </dsp:sp>
    <dsp:sp modelId="{886E0E04-8525-4819-A905-AF14250DF1BF}">
      <dsp:nvSpPr>
        <dsp:cNvPr id="0" name=""/>
        <dsp:cNvSpPr/>
      </dsp:nvSpPr>
      <dsp:spPr>
        <a:xfrm>
          <a:off x="1691938" y="2194599"/>
          <a:ext cx="562921" cy="562921"/>
        </a:xfrm>
        <a:prstGeom prst="ellipse">
          <a:avLst/>
        </a:prstGeom>
        <a:solidFill>
          <a:srgbClr val="6D99F6"/>
        </a:solidFill>
        <a:ln w="25400" cap="flat" cmpd="sng" algn="ctr">
          <a:solidFill>
            <a:schemeClr val="accent3">
              <a:shade val="80000"/>
              <a:hueOff val="266148"/>
              <a:satOff val="16844"/>
              <a:lumOff val="17200"/>
              <a:alphaOff val="0"/>
            </a:schemeClr>
          </a:solidFill>
          <a:prstDash val="solid"/>
        </a:ln>
        <a:effectLst/>
      </dsp:spPr>
      <dsp:style>
        <a:lnRef idx="2">
          <a:scrgbClr r="0" g="0" b="0"/>
        </a:lnRef>
        <a:fillRef idx="1">
          <a:scrgbClr r="0" g="0" b="0"/>
        </a:fillRef>
        <a:effectRef idx="0">
          <a:scrgbClr r="0" g="0" b="0"/>
        </a:effectRef>
        <a:fontRef idx="minor"/>
      </dsp:style>
    </dsp:sp>
    <dsp:sp modelId="{043112AF-9D20-4149-BE1E-5CCD4E74C00A}">
      <dsp:nvSpPr>
        <dsp:cNvPr id="0" name=""/>
        <dsp:cNvSpPr/>
      </dsp:nvSpPr>
      <dsp:spPr>
        <a:xfrm>
          <a:off x="495371" y="2904857"/>
          <a:ext cx="48903" cy="450336"/>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495371" y="2904857"/>
        <a:ext cx="48903" cy="450336"/>
      </dsp:txXfrm>
    </dsp:sp>
    <dsp:sp modelId="{821F15FB-5463-416B-9F25-4D798B4C2877}">
      <dsp:nvSpPr>
        <dsp:cNvPr id="0" name=""/>
        <dsp:cNvSpPr/>
      </dsp:nvSpPr>
      <dsp:spPr>
        <a:xfrm>
          <a:off x="1369239" y="2869888"/>
          <a:ext cx="562921" cy="562921"/>
        </a:xfrm>
        <a:prstGeom prst="ellipse">
          <a:avLst/>
        </a:prstGeom>
        <a:solidFill>
          <a:schemeClr val="bg1"/>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62222"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1031166" y="213396"/>
          <a:ext cx="47020" cy="450336"/>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31166" y="213396"/>
        <a:ext cx="47020" cy="450336"/>
      </dsp:txXfrm>
    </dsp:sp>
    <dsp:sp modelId="{CE57AA8C-6DA3-4932-A2A4-7B53026941B4}">
      <dsp:nvSpPr>
        <dsp:cNvPr id="0" name=""/>
        <dsp:cNvSpPr/>
      </dsp:nvSpPr>
      <dsp:spPr>
        <a:xfrm>
          <a:off x="1369239" y="168732"/>
          <a:ext cx="562921" cy="562921"/>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080552" y="952638"/>
          <a:ext cx="46568" cy="450336"/>
        </a:xfrm>
        <a:prstGeom prst="rect">
          <a:avLst/>
        </a:prstGeom>
        <a:solidFill>
          <a:schemeClr val="accent3">
            <a:shade val="80000"/>
            <a:hueOff val="88716"/>
            <a:satOff val="5615"/>
            <a:lumOff val="57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1080552" y="952638"/>
        <a:ext cx="46568" cy="450336"/>
      </dsp:txXfrm>
    </dsp:sp>
    <dsp:sp modelId="{E022E5CE-7F63-4A95-B0AF-7FDFE5F04A7A}">
      <dsp:nvSpPr>
        <dsp:cNvPr id="0" name=""/>
        <dsp:cNvSpPr/>
      </dsp:nvSpPr>
      <dsp:spPr>
        <a:xfrm>
          <a:off x="1691938" y="844021"/>
          <a:ext cx="562921" cy="562921"/>
        </a:xfrm>
        <a:prstGeom prst="ellipse">
          <a:avLst/>
        </a:prstGeom>
        <a:solidFill>
          <a:srgbClr val="5087ED"/>
        </a:solidFill>
        <a:ln w="25400" cap="flat" cmpd="sng" algn="ctr">
          <a:solidFill>
            <a:schemeClr val="accent3">
              <a:shade val="80000"/>
              <a:hueOff val="88716"/>
              <a:satOff val="5615"/>
              <a:lumOff val="5733"/>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991455" y="1596718"/>
          <a:ext cx="48987" cy="450336"/>
        </a:xfrm>
        <a:prstGeom prst="rect">
          <a:avLst/>
        </a:prstGeom>
        <a:solidFill>
          <a:schemeClr val="accent3">
            <a:shade val="80000"/>
            <a:hueOff val="177432"/>
            <a:satOff val="11230"/>
            <a:lumOff val="114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991455" y="1596718"/>
        <a:ext cx="48987" cy="450336"/>
      </dsp:txXfrm>
    </dsp:sp>
    <dsp:sp modelId="{23DAE149-FAA7-4E6A-8A88-E3D93E2B52FC}">
      <dsp:nvSpPr>
        <dsp:cNvPr id="0" name=""/>
        <dsp:cNvSpPr/>
      </dsp:nvSpPr>
      <dsp:spPr>
        <a:xfrm>
          <a:off x="1790980" y="1519310"/>
          <a:ext cx="562921" cy="562921"/>
        </a:xfrm>
        <a:prstGeom prst="ellipse">
          <a:avLst/>
        </a:prstGeom>
        <a:solidFill>
          <a:srgbClr val="5E8FF2"/>
        </a:solidFill>
        <a:ln w="25400" cap="flat" cmpd="sng" algn="ctr">
          <a:solidFill>
            <a:schemeClr val="accent3">
              <a:shade val="80000"/>
              <a:hueOff val="177432"/>
              <a:satOff val="11230"/>
              <a:lumOff val="11467"/>
              <a:alphaOff val="0"/>
            </a:schemeClr>
          </a:solidFill>
          <a:prstDash val="solid"/>
        </a:ln>
        <a:effectLst/>
      </dsp:spPr>
      <dsp:style>
        <a:lnRef idx="2">
          <a:scrgbClr r="0" g="0" b="0"/>
        </a:lnRef>
        <a:fillRef idx="1">
          <a:scrgbClr r="0" g="0" b="0"/>
        </a:fillRef>
        <a:effectRef idx="0">
          <a:scrgbClr r="0" g="0" b="0"/>
        </a:effectRef>
        <a:fontRef idx="minor"/>
      </dsp:style>
    </dsp:sp>
    <dsp:sp modelId="{AE1816EB-A137-4FDF-9F98-82F60B0F0D3B}">
      <dsp:nvSpPr>
        <dsp:cNvPr id="0" name=""/>
        <dsp:cNvSpPr/>
      </dsp:nvSpPr>
      <dsp:spPr>
        <a:xfrm>
          <a:off x="814710" y="2246627"/>
          <a:ext cx="46568" cy="450336"/>
        </a:xfrm>
        <a:prstGeom prst="rect">
          <a:avLst/>
        </a:prstGeom>
        <a:solidFill>
          <a:schemeClr val="accent3">
            <a:shade val="80000"/>
            <a:hueOff val="266148"/>
            <a:satOff val="16844"/>
            <a:lumOff val="172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814710" y="2246627"/>
        <a:ext cx="46568" cy="450336"/>
      </dsp:txXfrm>
    </dsp:sp>
    <dsp:sp modelId="{886E0E04-8525-4819-A905-AF14250DF1BF}">
      <dsp:nvSpPr>
        <dsp:cNvPr id="0" name=""/>
        <dsp:cNvSpPr/>
      </dsp:nvSpPr>
      <dsp:spPr>
        <a:xfrm>
          <a:off x="1691938" y="2194599"/>
          <a:ext cx="562921" cy="562921"/>
        </a:xfrm>
        <a:prstGeom prst="ellipse">
          <a:avLst/>
        </a:prstGeom>
        <a:solidFill>
          <a:srgbClr val="6D99F6"/>
        </a:solidFill>
        <a:ln w="25400" cap="flat" cmpd="sng" algn="ctr">
          <a:solidFill>
            <a:schemeClr val="accent3">
              <a:shade val="80000"/>
              <a:hueOff val="266148"/>
              <a:satOff val="16844"/>
              <a:lumOff val="17200"/>
              <a:alphaOff val="0"/>
            </a:schemeClr>
          </a:solidFill>
          <a:prstDash val="solid"/>
        </a:ln>
        <a:effectLst/>
      </dsp:spPr>
      <dsp:style>
        <a:lnRef idx="2">
          <a:scrgbClr r="0" g="0" b="0"/>
        </a:lnRef>
        <a:fillRef idx="1">
          <a:scrgbClr r="0" g="0" b="0"/>
        </a:fillRef>
        <a:effectRef idx="0">
          <a:scrgbClr r="0" g="0" b="0"/>
        </a:effectRef>
        <a:fontRef idx="minor"/>
      </dsp:style>
    </dsp:sp>
    <dsp:sp modelId="{043112AF-9D20-4149-BE1E-5CCD4E74C00A}">
      <dsp:nvSpPr>
        <dsp:cNvPr id="0" name=""/>
        <dsp:cNvSpPr/>
      </dsp:nvSpPr>
      <dsp:spPr>
        <a:xfrm>
          <a:off x="495371" y="2904857"/>
          <a:ext cx="48903" cy="450336"/>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55" tIns="60960" rIns="60960" bIns="60960" numCol="1" spcCol="1270" anchor="ctr" anchorCtr="0">
          <a:noAutofit/>
        </a:bodyPr>
        <a:lstStyle/>
        <a:p>
          <a:pPr marL="0" lvl="0" indent="0" algn="l" defTabSz="1066800">
            <a:lnSpc>
              <a:spcPct val="90000"/>
            </a:lnSpc>
            <a:spcBef>
              <a:spcPct val="0"/>
            </a:spcBef>
            <a:spcAft>
              <a:spcPct val="35000"/>
            </a:spcAft>
            <a:buNone/>
          </a:pPr>
          <a:endParaRPr lang="nl-BE" sz="2400" kern="1200" dirty="0"/>
        </a:p>
      </dsp:txBody>
      <dsp:txXfrm>
        <a:off x="495371" y="2904857"/>
        <a:ext cx="48903" cy="450336"/>
      </dsp:txXfrm>
    </dsp:sp>
    <dsp:sp modelId="{821F15FB-5463-416B-9F25-4D798B4C2877}">
      <dsp:nvSpPr>
        <dsp:cNvPr id="0" name=""/>
        <dsp:cNvSpPr/>
      </dsp:nvSpPr>
      <dsp:spPr>
        <a:xfrm>
          <a:off x="1369239" y="2869888"/>
          <a:ext cx="562921" cy="562921"/>
        </a:xfrm>
        <a:prstGeom prst="ellipse">
          <a:avLst/>
        </a:prstGeom>
        <a:solidFill>
          <a:srgbClr val="7DA3FA"/>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Oviedo Convention clearly states that </a:t>
            </a:r>
            <a:endParaRPr/>
          </a:p>
          <a:p>
            <a:pPr marL="171450" marR="0" lvl="0" indent="-171450" algn="l" rtl="0">
              <a:lnSpc>
                <a:spcPct val="100000"/>
              </a:lnSpc>
              <a:spcBef>
                <a:spcPts val="0"/>
              </a:spcBef>
              <a:spcAft>
                <a:spcPts val="0"/>
              </a:spcAft>
              <a:buClr>
                <a:srgbClr val="000000"/>
              </a:buClr>
              <a:buSzPts val="1100"/>
              <a:buChar char="●"/>
            </a:pPr>
            <a:r>
              <a:rPr lang="en-US" sz="1100">
                <a:solidFill>
                  <a:schemeClr val="lt1"/>
                </a:solidFill>
                <a:latin typeface="Calibri"/>
                <a:ea typeface="Calibri"/>
                <a:cs typeface="Calibri"/>
                <a:sym typeface="Calibri"/>
              </a:rPr>
              <a:t>any form of discrimination against a person on grounds of his or her genetic heritage is prohibited.</a:t>
            </a:r>
            <a:endParaRPr/>
          </a:p>
          <a:p>
            <a:pPr marL="171450" lvl="0" indent="-171450" algn="l" rtl="0">
              <a:lnSpc>
                <a:spcPct val="100000"/>
              </a:lnSpc>
              <a:spcBef>
                <a:spcPts val="0"/>
              </a:spcBef>
              <a:spcAft>
                <a:spcPts val="0"/>
              </a:spcAft>
              <a:buClr>
                <a:srgbClr val="C0EDFE"/>
              </a:buClr>
              <a:buSzPts val="1100"/>
              <a:buChar char="●"/>
            </a:pPr>
            <a:r>
              <a:rPr lang="en-US" sz="1100">
                <a:solidFill>
                  <a:schemeClr val="lt1"/>
                </a:solidFill>
                <a:latin typeface="Calibri"/>
                <a:ea typeface="Calibri"/>
                <a:cs typeface="Calibri"/>
                <a:sym typeface="Calibri"/>
              </a:rPr>
              <a:t>tests which are predictive of genetic diseases or which serve either to identify the subject as a carrier of a gene responsible for a disease or to detect a genetic predisposition or  susceptibility to a disease may be performed only for health purposes or for scientific research linked to health purposes, and </a:t>
            </a:r>
            <a:r>
              <a:rPr lang="en-US" sz="1100">
                <a:solidFill>
                  <a:srgbClr val="D1F4FA"/>
                </a:solidFill>
                <a:latin typeface="Calibri"/>
                <a:ea typeface="Calibri"/>
                <a:cs typeface="Calibri"/>
                <a:sym typeface="Calibri"/>
              </a:rPr>
              <a:t>subject to appropriate genetic counselling</a:t>
            </a:r>
            <a:r>
              <a:rPr lang="en-US" sz="1100">
                <a:solidFill>
                  <a:schemeClr val="lt1"/>
                </a:solidFill>
                <a:latin typeface="Calibri"/>
                <a:ea typeface="Calibri"/>
                <a:cs typeface="Calibri"/>
                <a:sym typeface="Calibri"/>
              </a:rPr>
              <a:t>. </a:t>
            </a:r>
            <a:endParaRPr/>
          </a:p>
          <a:p>
            <a:pPr marL="171450" lvl="0" indent="-171450" algn="l" rtl="0">
              <a:lnSpc>
                <a:spcPct val="100000"/>
              </a:lnSpc>
              <a:spcBef>
                <a:spcPts val="0"/>
              </a:spcBef>
              <a:spcAft>
                <a:spcPts val="0"/>
              </a:spcAft>
              <a:buClr>
                <a:srgbClr val="C0EDFE"/>
              </a:buClr>
              <a:buSzPts val="1100"/>
              <a:buChar char="●"/>
            </a:pPr>
            <a:r>
              <a:rPr lang="en-US" sz="1100">
                <a:solidFill>
                  <a:schemeClr val="lt1"/>
                </a:solidFill>
                <a:latin typeface="Calibri"/>
                <a:ea typeface="Calibri"/>
                <a:cs typeface="Calibri"/>
                <a:sym typeface="Calibri"/>
              </a:rPr>
              <a:t>An intervention seeking to modify the human genome may only be undertaken for preventive, diagnostic or therapeutic purposes and only if its aim is not to introduce any modification in the genome of any descendants. </a:t>
            </a:r>
            <a:endParaRPr/>
          </a:p>
          <a:p>
            <a:pPr marL="171450" lvl="0" indent="-101600" algn="l" rtl="0">
              <a:lnSpc>
                <a:spcPct val="100000"/>
              </a:lnSpc>
              <a:spcBef>
                <a:spcPts val="0"/>
              </a:spcBef>
              <a:spcAft>
                <a:spcPts val="0"/>
              </a:spcAft>
              <a:buClr>
                <a:srgbClr val="C0EDFE"/>
              </a:buClr>
              <a:buSzPts val="1100"/>
              <a:buNone/>
            </a:pPr>
            <a:endParaRPr sz="1100">
              <a:solidFill>
                <a:schemeClr val="lt1"/>
              </a:solidFill>
              <a:latin typeface="Calibri"/>
              <a:ea typeface="Calibri"/>
              <a:cs typeface="Calibri"/>
              <a:sym typeface="Calibri"/>
            </a:endParaRPr>
          </a:p>
          <a:p>
            <a:pPr marL="0" lvl="0" indent="0" algn="l" rtl="0">
              <a:lnSpc>
                <a:spcPct val="100000"/>
              </a:lnSpc>
              <a:spcBef>
                <a:spcPts val="0"/>
              </a:spcBef>
              <a:spcAft>
                <a:spcPts val="0"/>
              </a:spcAft>
              <a:buClr>
                <a:srgbClr val="C0EDFE"/>
              </a:buClr>
              <a:buSzPts val="1100"/>
              <a:buNone/>
            </a:pPr>
            <a:r>
              <a:rPr lang="en-US" sz="1100">
                <a:solidFill>
                  <a:schemeClr val="lt1"/>
                </a:solidFill>
                <a:latin typeface="Calibri"/>
                <a:ea typeface="Calibri"/>
                <a:cs typeface="Calibri"/>
                <a:sym typeface="Calibri"/>
              </a:rPr>
              <a:t>The Convention also stresses that </a:t>
            </a:r>
            <a:endParaRPr/>
          </a:p>
          <a:p>
            <a:pPr marL="171450" lvl="0" indent="-171450" algn="l" rtl="0">
              <a:lnSpc>
                <a:spcPct val="100000"/>
              </a:lnSpc>
              <a:spcBef>
                <a:spcPts val="0"/>
              </a:spcBef>
              <a:spcAft>
                <a:spcPts val="0"/>
              </a:spcAft>
              <a:buClr>
                <a:srgbClr val="C0EDFE"/>
              </a:buClr>
              <a:buSzPts val="1100"/>
              <a:buChar char="●"/>
            </a:pPr>
            <a:r>
              <a:rPr lang="en-US" sz="1100">
                <a:solidFill>
                  <a:schemeClr val="lt1"/>
                </a:solidFill>
                <a:latin typeface="Calibri"/>
                <a:ea typeface="Calibri"/>
                <a:cs typeface="Calibri"/>
                <a:sym typeface="Calibri"/>
              </a:rPr>
              <a:t>“The use of techniques of medically assisted procreation shall not be allowed for the purpose of choosing a future child's sex, except where serious hereditary sex-related disease is to be avoided.”</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2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The "Additional Protocol to the Convention for the Protection of Human Rights and Dignity of the Human Being with regard to the Application of Biology and Medicine on the Prohibition of Cloning Human Beings" of January 12, 1998, has also not yet been signed. The Additional Protocol could not be ratified without prior or simultaneous ratification of the Convention on Human Rights and Biomedicine (No. 164). Article 1 says that „</a:t>
            </a:r>
            <a:r>
              <a:rPr lang="en-US"/>
              <a:t>Parties to this Protocol shall protect the dignity and identity of all human beings and guarantee everyone, without discrimination, respect for their integrity and other rights and fundamental freedoms with regard to the tests to which this Protocol applies in accordance with Article 2”. Article 2 – Scope: “This Protocol applies to tests, which are carried out for health purposes, involving analysis of biological samples of human origin and aiming specifically to identify the genetic characteristics of a person which are inherited or acquired during early prenatal development (hereinafter referred to as “genetic tests”). 2 This Protocol does not apply: a to genetic tests carried out on the human embryo or foetus; b to genetic tests carried out for research purposes.”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2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600"/>
              </a:spcBef>
              <a:spcAft>
                <a:spcPts val="0"/>
              </a:spcAft>
              <a:buClr>
                <a:schemeClr val="accent1"/>
              </a:buClr>
              <a:buSzPts val="1100"/>
              <a:buNone/>
            </a:pPr>
            <a:r>
              <a:rPr lang="en-US"/>
              <a:t>Also in the additional protocol we can find an article which stresses the </a:t>
            </a:r>
            <a:r>
              <a:rPr lang="en-US" sz="1100" b="1">
                <a:solidFill>
                  <a:schemeClr val="dk1"/>
                </a:solidFill>
                <a:latin typeface="Calibri"/>
                <a:ea typeface="Calibri"/>
                <a:cs typeface="Calibri"/>
                <a:sym typeface="Calibri"/>
              </a:rPr>
              <a:t>Non-discrimination and non-stigmatization: </a:t>
            </a:r>
            <a:endParaRPr/>
          </a:p>
          <a:p>
            <a:pPr marL="0" lvl="0" indent="0" algn="l" rtl="0">
              <a:lnSpc>
                <a:spcPct val="150000"/>
              </a:lnSpc>
              <a:spcBef>
                <a:spcPts val="1200"/>
              </a:spcBef>
              <a:spcAft>
                <a:spcPts val="0"/>
              </a:spcAft>
              <a:buClr>
                <a:schemeClr val="accent1"/>
              </a:buClr>
              <a:buSzPts val="1100"/>
              <a:buNone/>
            </a:pPr>
            <a:r>
              <a:rPr lang="en-US" sz="1100">
                <a:solidFill>
                  <a:schemeClr val="dk1"/>
                </a:solidFill>
                <a:latin typeface="Calibri"/>
                <a:ea typeface="Calibri"/>
                <a:cs typeface="Calibri"/>
                <a:sym typeface="Calibri"/>
              </a:rPr>
              <a:t>1. Any form of discrimination against a person, either as an individual or as a member of a group on grounds of his or her genetic heritage is prohibited.</a:t>
            </a:r>
            <a:endParaRPr/>
          </a:p>
          <a:p>
            <a:pPr marL="0" lvl="0" indent="0" algn="l" rtl="0">
              <a:lnSpc>
                <a:spcPct val="150000"/>
              </a:lnSpc>
              <a:spcBef>
                <a:spcPts val="1200"/>
              </a:spcBef>
              <a:spcAft>
                <a:spcPts val="0"/>
              </a:spcAft>
              <a:buClr>
                <a:schemeClr val="accent1"/>
              </a:buClr>
              <a:buSzPts val="1100"/>
              <a:buNone/>
            </a:pPr>
            <a:r>
              <a:rPr lang="en-US" sz="1100">
                <a:solidFill>
                  <a:schemeClr val="dk1"/>
                </a:solidFill>
                <a:latin typeface="Calibri"/>
                <a:ea typeface="Calibri"/>
                <a:cs typeface="Calibri"/>
                <a:sym typeface="Calibri"/>
              </a:rPr>
              <a:t>2. Appropriate measures shall be taken in order to prevent stigmatisation of persons or groups in relation to genetic characteristics.</a:t>
            </a:r>
            <a:endParaRPr/>
          </a:p>
          <a:p>
            <a:pPr marL="0" lvl="0" indent="0" algn="l" rtl="0">
              <a:lnSpc>
                <a:spcPct val="100000"/>
              </a:lnSpc>
              <a:spcBef>
                <a:spcPts val="60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2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Regarding Genetic services, the protocoll states that</a:t>
            </a:r>
            <a:endParaRPr/>
          </a:p>
          <a:p>
            <a:pPr marL="0" lvl="0" indent="0" algn="l" rtl="0">
              <a:lnSpc>
                <a:spcPct val="100000"/>
              </a:lnSpc>
              <a:spcBef>
                <a:spcPts val="600"/>
              </a:spcBef>
              <a:spcAft>
                <a:spcPts val="0"/>
              </a:spcAft>
              <a:buClr>
                <a:schemeClr val="accent1"/>
              </a:buClr>
              <a:buSzPts val="1100"/>
              <a:buNone/>
            </a:pPr>
            <a:r>
              <a:rPr lang="en-US" sz="1100">
                <a:solidFill>
                  <a:schemeClr val="dk1"/>
                </a:solidFill>
                <a:latin typeface="Calibri"/>
                <a:ea typeface="Calibri"/>
                <a:cs typeface="Calibri"/>
                <a:sym typeface="Calibri"/>
              </a:rPr>
              <a:t>“Parties shall take the necessary measures to ensure that genetic services are of appropriate quality. In particular, they shall see to it that:</a:t>
            </a:r>
            <a:endParaRPr/>
          </a:p>
          <a:p>
            <a:pPr marL="0" lvl="0" indent="0" algn="l" rtl="0">
              <a:lnSpc>
                <a:spcPct val="100000"/>
              </a:lnSpc>
              <a:spcBef>
                <a:spcPts val="1200"/>
              </a:spcBef>
              <a:spcAft>
                <a:spcPts val="0"/>
              </a:spcAft>
              <a:buClr>
                <a:schemeClr val="accent1"/>
              </a:buClr>
              <a:buSzPts val="1100"/>
              <a:buNone/>
            </a:pPr>
            <a:r>
              <a:rPr lang="en-US" sz="1100">
                <a:solidFill>
                  <a:schemeClr val="dk1"/>
                </a:solidFill>
                <a:latin typeface="Calibri"/>
                <a:ea typeface="Calibri"/>
                <a:cs typeface="Calibri"/>
                <a:sym typeface="Calibri"/>
              </a:rPr>
              <a:t>a genetic tests meet generally accepted criteria of scientific validity and clinical validity; </a:t>
            </a:r>
            <a:endParaRPr/>
          </a:p>
          <a:p>
            <a:pPr marL="0" lvl="0" indent="0" algn="l" rtl="0">
              <a:lnSpc>
                <a:spcPct val="100000"/>
              </a:lnSpc>
              <a:spcBef>
                <a:spcPts val="1200"/>
              </a:spcBef>
              <a:spcAft>
                <a:spcPts val="0"/>
              </a:spcAft>
              <a:buClr>
                <a:schemeClr val="accent1"/>
              </a:buClr>
              <a:buSzPts val="1100"/>
              <a:buNone/>
            </a:pPr>
            <a:r>
              <a:rPr lang="en-US" sz="1100">
                <a:solidFill>
                  <a:schemeClr val="dk1"/>
                </a:solidFill>
                <a:latin typeface="Calibri"/>
                <a:ea typeface="Calibri"/>
                <a:cs typeface="Calibri"/>
                <a:sym typeface="Calibri"/>
              </a:rPr>
              <a:t>b a quality assurance programme is implemented in each laboratory and that laboratories are subject to regular monitoring;</a:t>
            </a:r>
            <a:endParaRPr/>
          </a:p>
          <a:p>
            <a:pPr marL="0" lvl="0" indent="0" algn="l" rtl="0">
              <a:lnSpc>
                <a:spcPct val="100000"/>
              </a:lnSpc>
              <a:spcBef>
                <a:spcPts val="1200"/>
              </a:spcBef>
              <a:spcAft>
                <a:spcPts val="0"/>
              </a:spcAft>
              <a:buClr>
                <a:schemeClr val="accent1"/>
              </a:buClr>
              <a:buSzPts val="1100"/>
              <a:buNone/>
            </a:pPr>
            <a:r>
              <a:rPr lang="en-US" sz="1100">
                <a:solidFill>
                  <a:schemeClr val="dk1"/>
                </a:solidFill>
                <a:latin typeface="Calibri"/>
                <a:ea typeface="Calibri"/>
                <a:cs typeface="Calibri"/>
                <a:sym typeface="Calibri"/>
              </a:rPr>
              <a:t>c persons providing genetic services have appropriate qualifications to enable them to perform their role in accordance with professional obligations and standards.”</a:t>
            </a:r>
            <a:endParaRPr/>
          </a:p>
          <a:p>
            <a:pPr marL="0" marR="0" lvl="0" indent="0" algn="l" rtl="0">
              <a:lnSpc>
                <a:spcPct val="100000"/>
              </a:lnSpc>
              <a:spcBef>
                <a:spcPts val="1200"/>
              </a:spcBef>
              <a:spcAft>
                <a:spcPts val="0"/>
              </a:spcAft>
              <a:buClr>
                <a:schemeClr val="accent1"/>
              </a:buClr>
              <a:buSzPts val="1100"/>
              <a:buFont typeface="Arial"/>
              <a:buNone/>
            </a:pPr>
            <a:r>
              <a:rPr lang="en-US" sz="1100">
                <a:solidFill>
                  <a:schemeClr val="dk1"/>
                </a:solidFill>
                <a:latin typeface="Calibri"/>
                <a:ea typeface="Calibri"/>
                <a:cs typeface="Calibri"/>
                <a:sym typeface="Calibri"/>
              </a:rPr>
              <a:t>Further on, the “Clinical utility of a genetic test shall be an essential criterion for deciding to offer this test to a person or a group of persons.”</a:t>
            </a:r>
            <a:endParaRPr/>
          </a:p>
          <a:p>
            <a:pPr marL="0" lvl="0" indent="0" algn="l" rtl="0">
              <a:lnSpc>
                <a:spcPct val="100000"/>
              </a:lnSpc>
              <a:spcBef>
                <a:spcPts val="1200"/>
              </a:spcBef>
              <a:spcAft>
                <a:spcPts val="0"/>
              </a:spcAft>
              <a:buClr>
                <a:schemeClr val="accent1"/>
              </a:buClr>
              <a:buSzPts val="1100"/>
              <a:buNone/>
            </a:pPr>
            <a:endParaRPr/>
          </a:p>
          <a:p>
            <a:pPr marL="0" lvl="0" indent="0" algn="l" rtl="0">
              <a:lnSpc>
                <a:spcPct val="100000"/>
              </a:lnSpc>
              <a:spcBef>
                <a:spcPts val="60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2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accent1"/>
              </a:buClr>
              <a:buSzPts val="1100"/>
              <a:buNone/>
            </a:pPr>
            <a:r>
              <a:rPr lang="en-US"/>
              <a:t>Article 7 of the protocoll stresses that „</a:t>
            </a:r>
            <a:r>
              <a:rPr lang="en-US" sz="1100">
                <a:solidFill>
                  <a:schemeClr val="dk1"/>
                </a:solidFill>
                <a:latin typeface="Calibri"/>
                <a:ea typeface="Calibri"/>
                <a:cs typeface="Calibri"/>
                <a:sym typeface="Calibri"/>
              </a:rPr>
              <a:t>1</a:t>
            </a:r>
            <a:r>
              <a:rPr lang="en-US" sz="1100" b="1">
                <a:solidFill>
                  <a:schemeClr val="dk1"/>
                </a:solidFill>
                <a:latin typeface="Calibri"/>
                <a:ea typeface="Calibri"/>
                <a:cs typeface="Calibri"/>
                <a:sym typeface="Calibri"/>
              </a:rPr>
              <a:t>. </a:t>
            </a:r>
            <a:r>
              <a:rPr lang="en-US" sz="1100">
                <a:solidFill>
                  <a:schemeClr val="dk1"/>
                </a:solidFill>
                <a:latin typeface="Calibri"/>
                <a:ea typeface="Calibri"/>
                <a:cs typeface="Calibri"/>
                <a:sym typeface="Calibri"/>
              </a:rPr>
              <a:t>A genetic test for health purposes may only be performed under individualised medical supervision. </a:t>
            </a:r>
            <a:endParaRPr/>
          </a:p>
          <a:p>
            <a:pPr marL="0" lvl="0" indent="0" algn="l" rtl="0">
              <a:lnSpc>
                <a:spcPct val="100000"/>
              </a:lnSpc>
              <a:spcBef>
                <a:spcPts val="1200"/>
              </a:spcBef>
              <a:spcAft>
                <a:spcPts val="0"/>
              </a:spcAft>
              <a:buClr>
                <a:schemeClr val="accent1"/>
              </a:buClr>
              <a:buSzPts val="1100"/>
              <a:buNone/>
            </a:pPr>
            <a:r>
              <a:rPr lang="en-US" sz="1100">
                <a:solidFill>
                  <a:schemeClr val="dk1"/>
                </a:solidFill>
                <a:latin typeface="Calibri"/>
                <a:ea typeface="Calibri"/>
                <a:cs typeface="Calibri"/>
                <a:sym typeface="Calibri"/>
              </a:rPr>
              <a:t>2. Exceptions to the general rule referred to in paragraph 1 may be allowed by a Party, subject to appropriate measures being provided, taking into account the way the test will be carried out, to give effect to the other provisions of this Protocol.</a:t>
            </a:r>
            <a:endParaRPr/>
          </a:p>
          <a:p>
            <a:pPr marL="0" lvl="0" indent="0" algn="l" rtl="0">
              <a:lnSpc>
                <a:spcPct val="100000"/>
              </a:lnSpc>
              <a:spcBef>
                <a:spcPts val="1200"/>
              </a:spcBef>
              <a:spcAft>
                <a:spcPts val="0"/>
              </a:spcAft>
              <a:buClr>
                <a:schemeClr val="accent1"/>
              </a:buClr>
              <a:buSzPts val="1100"/>
              <a:buNone/>
            </a:pPr>
            <a:r>
              <a:rPr lang="en-US" sz="1100">
                <a:solidFill>
                  <a:schemeClr val="dk1"/>
                </a:solidFill>
                <a:latin typeface="Calibri"/>
                <a:ea typeface="Calibri"/>
                <a:cs typeface="Calibri"/>
                <a:sym typeface="Calibri"/>
              </a:rPr>
              <a:t>However, such an exception may not be made with regard to genetic tests with important implications for the health of the persons concerned or members of their family or with important implications concerning procreation choices.”</a:t>
            </a:r>
            <a:endParaRPr sz="1100">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2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Regarding genetic counselling, article 8 states that „the person concerned shall be provided with prior appropriate information“. It also stresses that „for predictive genetic tests,[…] genetic counselling shall be available“ and that „</a:t>
            </a:r>
            <a:r>
              <a:rPr lang="en-US" sz="1100" b="1">
                <a:solidFill>
                  <a:schemeClr val="dk1"/>
                </a:solidFill>
                <a:latin typeface="Calibri"/>
                <a:ea typeface="Calibri"/>
                <a:cs typeface="Calibri"/>
                <a:sym typeface="Calibri"/>
              </a:rPr>
              <a:t>Genetic counselling shall be given in a non-directive manner.”</a:t>
            </a: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2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As all medical interventions, also genetic testing is only possible with a free and informed consent.</a:t>
            </a:r>
            <a:endParaRPr/>
          </a:p>
          <a:p>
            <a:pPr marL="0" lvl="0" indent="0" algn="l" rtl="0">
              <a:lnSpc>
                <a:spcPct val="100000"/>
              </a:lnSpc>
              <a:spcBef>
                <a:spcPts val="0"/>
              </a:spcBef>
              <a:spcAft>
                <a:spcPts val="0"/>
              </a:spcAft>
              <a:buSzPts val="1100"/>
              <a:buNone/>
            </a:pPr>
            <a:r>
              <a:rPr lang="en-US"/>
              <a:t>Regarding Persons not able to consent we will come back later.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One of the important non-binding declarations which is important regarding genetic data, is the </a:t>
            </a:r>
            <a:r>
              <a:rPr lang="en-US" b="1"/>
              <a:t>UNESCO </a:t>
            </a:r>
            <a:r>
              <a:rPr lang="en-US" sz="1100" b="1" i="0" u="none" strike="noStrike" cap="none">
                <a:solidFill>
                  <a:srgbClr val="003BA3"/>
                </a:solidFill>
                <a:latin typeface="Montserrat"/>
                <a:ea typeface="Montserrat"/>
                <a:cs typeface="Montserrat"/>
                <a:sym typeface="Montserrat"/>
              </a:rPr>
              <a:t>- International Declaration on Human Genetic Data </a:t>
            </a:r>
            <a:r>
              <a:rPr lang="en-US" sz="1100" b="0" i="0" u="none" strike="noStrike" cap="none">
                <a:solidFill>
                  <a:srgbClr val="003BA3"/>
                </a:solidFill>
                <a:latin typeface="Montserrat"/>
                <a:ea typeface="Montserrat"/>
                <a:cs typeface="Montserrat"/>
                <a:sym typeface="Montserrat"/>
              </a:rPr>
              <a:t>from 2003. De Declaration aims “</a:t>
            </a:r>
            <a:r>
              <a:rPr lang="en-US" sz="1200">
                <a:solidFill>
                  <a:schemeClr val="lt1"/>
                </a:solidFill>
                <a:latin typeface="Calibri"/>
                <a:ea typeface="Calibri"/>
                <a:cs typeface="Calibri"/>
                <a:sym typeface="Calibri"/>
              </a:rPr>
              <a:t>to ensure the respect of human dignity and protection of human rights and fundamental freedoms in the collection, processing, use and storage of human genetic data, human proteomic data and of the biological samples from which they are derived, referred to hereinafter as “biological samples”, in keeping with the requirements of equality, justice and solidarity, while giving due consideration to freedom of thought and expression, including freedom of research; to set out the principles which should guide States in the formulation of their legislation and their policies on these issues; and to form the basis for guidelines of good practices in these areas for the institutions and individuals concerned.” It stresses that “collection, processing, use and storage of human genetic data, human proteomic data and biological samples shall be consistent with the international law of human rights.”</a:t>
            </a:r>
            <a:endParaRPr sz="1200" b="0" i="0" u="none" strike="noStrike" cap="none">
              <a:solidFill>
                <a:srgbClr val="003BA3"/>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Article 3 it states that „</a:t>
            </a:r>
            <a:r>
              <a:rPr lang="en-US" sz="1100" b="1">
                <a:solidFill>
                  <a:schemeClr val="lt1"/>
                </a:solidFill>
                <a:latin typeface="Calibri"/>
                <a:ea typeface="Calibri"/>
                <a:cs typeface="Calibri"/>
                <a:sym typeface="Calibri"/>
              </a:rPr>
              <a:t>a person’s identity should not be reduced to genetic characteristics” </a:t>
            </a:r>
            <a:r>
              <a:rPr lang="en-US" sz="1100" b="0">
                <a:solidFill>
                  <a:schemeClr val="lt1"/>
                </a:solidFill>
                <a:latin typeface="Calibri"/>
                <a:ea typeface="Calibri"/>
                <a:cs typeface="Calibri"/>
                <a:sym typeface="Calibri"/>
              </a:rPr>
              <a:t>an.d stresses in article 4 the special status, human genetic data has.</a:t>
            </a:r>
            <a:endParaRPr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article 5 it declares the purposes for which human genetic data may be collected, used or stored.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1991a18671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g21991a18671_0_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600"/>
              </a:spcBef>
              <a:spcAft>
                <a:spcPts val="0"/>
              </a:spcAft>
              <a:buClr>
                <a:schemeClr val="accent1"/>
              </a:buClr>
              <a:buSzPts val="1100"/>
              <a:buFont typeface="Noto Sans Symbols"/>
              <a:buChar char="⮚"/>
            </a:pPr>
            <a:r>
              <a:rPr lang="en-US" sz="1100" b="0" i="0" u="none" strike="noStrike" cap="none">
                <a:solidFill>
                  <a:srgbClr val="003BA3"/>
                </a:solidFill>
                <a:latin typeface="Calibri"/>
                <a:ea typeface="Calibri"/>
                <a:cs typeface="Calibri"/>
                <a:sym typeface="Calibri"/>
              </a:rPr>
              <a:t>The </a:t>
            </a:r>
            <a:r>
              <a:rPr lang="en-US" sz="1100" b="1" i="0" u="none" strike="noStrike" cap="none">
                <a:solidFill>
                  <a:srgbClr val="003BA3"/>
                </a:solidFill>
                <a:latin typeface="Calibri"/>
                <a:ea typeface="Calibri"/>
                <a:cs typeface="Calibri"/>
                <a:sym typeface="Calibri"/>
              </a:rPr>
              <a:t>Universal Declaration on the Human Genome and Human Rights </a:t>
            </a:r>
            <a:r>
              <a:rPr lang="en-US" sz="1100" b="0" i="0" u="none" strike="noStrike" cap="none">
                <a:solidFill>
                  <a:srgbClr val="003BA3"/>
                </a:solidFill>
                <a:latin typeface="Calibri"/>
                <a:ea typeface="Calibri"/>
                <a:cs typeface="Calibri"/>
                <a:sym typeface="Calibri"/>
              </a:rPr>
              <a:t>from 1997 is also a non binding text which recognizes that “</a:t>
            </a:r>
            <a:r>
              <a:rPr lang="en-US" sz="1100">
                <a:solidFill>
                  <a:schemeClr val="dk1"/>
                </a:solidFill>
                <a:latin typeface="Calibri"/>
                <a:ea typeface="Calibri"/>
                <a:cs typeface="Calibri"/>
                <a:sym typeface="Calibri"/>
              </a:rPr>
              <a:t>that research on the human genome and the resulting applications open up vast prospects for progress in improving the health of individuals and of humankind as a whole, but emphasizing that such research should fully respect human dignity, freedom and human rights, as well as the prohibition of all forms of discrimination based on genetic characteristics.”</a:t>
            </a:r>
            <a:endParaRPr/>
          </a:p>
          <a:p>
            <a:pPr marL="0" marR="0" lvl="0" indent="0" algn="l" rtl="0">
              <a:lnSpc>
                <a:spcPct val="100000"/>
              </a:lnSpc>
              <a:spcBef>
                <a:spcPts val="600"/>
              </a:spcBef>
              <a:spcAft>
                <a:spcPts val="0"/>
              </a:spcAft>
              <a:buClr>
                <a:srgbClr val="000000"/>
              </a:buClr>
              <a:buSzPts val="1100"/>
              <a:buFont typeface="Arial"/>
              <a:buNone/>
            </a:pPr>
            <a:endParaRPr sz="1100" b="0" i="0" u="none" strike="noStrike" cap="none">
              <a:solidFill>
                <a:srgbClr val="003BA3"/>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it´s first articles it stresses the importance of the human genome, the resprect for dignity as well as the possibility of mutations.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3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While the texts mentioned so far have been international texts that give national legislators some freedom, there are few countries that have passed a law at the national level that explicitly refers to the diagnosis of genes. An example of this is the Gene Diagnostics Act, which was enacted in Germany. The aim of the Genetic Diagnostic Act is to ensure that </a:t>
            </a:r>
            <a:endParaRPr/>
          </a:p>
          <a:p>
            <a:pPr marL="285750" lvl="0" indent="-285750" algn="l" rtl="0">
              <a:lnSpc>
                <a:spcPct val="150000"/>
              </a:lnSpc>
              <a:spcBef>
                <a:spcPts val="600"/>
              </a:spcBef>
              <a:spcAft>
                <a:spcPts val="0"/>
              </a:spcAft>
              <a:buClr>
                <a:schemeClr val="accent1"/>
              </a:buClr>
              <a:buSzPts val="1100"/>
              <a:buFont typeface="Noto Sans Symbols"/>
              <a:buChar char="✔"/>
            </a:pPr>
            <a:r>
              <a:rPr lang="en-US" sz="1100">
                <a:solidFill>
                  <a:schemeClr val="dk1"/>
                </a:solidFill>
                <a:latin typeface="Calibri"/>
                <a:ea typeface="Calibri"/>
                <a:cs typeface="Calibri"/>
                <a:sym typeface="Calibri"/>
              </a:rPr>
              <a:t>Genetic examinations may only be carried out if the person concerned has given </a:t>
            </a:r>
            <a:r>
              <a:rPr lang="en-US" sz="1100" b="1">
                <a:solidFill>
                  <a:schemeClr val="dk1"/>
                </a:solidFill>
                <a:latin typeface="Calibri"/>
                <a:ea typeface="Calibri"/>
                <a:cs typeface="Calibri"/>
                <a:sym typeface="Calibri"/>
              </a:rPr>
              <a:t>legally valid consent to </a:t>
            </a:r>
            <a:r>
              <a:rPr lang="en-US" sz="1100">
                <a:solidFill>
                  <a:schemeClr val="dk1"/>
                </a:solidFill>
                <a:latin typeface="Calibri"/>
                <a:ea typeface="Calibri"/>
                <a:cs typeface="Calibri"/>
                <a:sym typeface="Calibri"/>
              </a:rPr>
              <a:t>the examination. </a:t>
            </a:r>
            <a:endParaRPr/>
          </a:p>
          <a:p>
            <a:pPr marL="285750" lvl="0" indent="-285750" algn="l" rtl="0">
              <a:lnSpc>
                <a:spcPct val="150000"/>
              </a:lnSpc>
              <a:spcBef>
                <a:spcPts val="1200"/>
              </a:spcBef>
              <a:spcAft>
                <a:spcPts val="0"/>
              </a:spcAft>
              <a:buClr>
                <a:schemeClr val="accent1"/>
              </a:buClr>
              <a:buSzPts val="1100"/>
              <a:buFont typeface="Noto Sans Symbols"/>
              <a:buChar char="✔"/>
            </a:pPr>
            <a:r>
              <a:rPr lang="en-US" sz="1100">
                <a:solidFill>
                  <a:schemeClr val="dk1"/>
                </a:solidFill>
                <a:latin typeface="Calibri"/>
                <a:ea typeface="Calibri"/>
                <a:cs typeface="Calibri"/>
                <a:sym typeface="Calibri"/>
              </a:rPr>
              <a:t>Genetic examinations of </a:t>
            </a:r>
            <a:r>
              <a:rPr lang="en-US" sz="1100" b="1">
                <a:solidFill>
                  <a:schemeClr val="dk1"/>
                </a:solidFill>
                <a:latin typeface="Calibri"/>
                <a:ea typeface="Calibri"/>
                <a:cs typeface="Calibri"/>
                <a:sym typeface="Calibri"/>
              </a:rPr>
              <a:t>persons incapable of giving consent </a:t>
            </a:r>
            <a:r>
              <a:rPr lang="en-US" sz="1100">
                <a:solidFill>
                  <a:schemeClr val="dk1"/>
                </a:solidFill>
                <a:latin typeface="Calibri"/>
                <a:ea typeface="Calibri"/>
                <a:cs typeface="Calibri"/>
                <a:sym typeface="Calibri"/>
              </a:rPr>
              <a:t>must </a:t>
            </a:r>
            <a:r>
              <a:rPr lang="en-US" sz="1100" b="1">
                <a:solidFill>
                  <a:schemeClr val="dk1"/>
                </a:solidFill>
                <a:latin typeface="Calibri"/>
                <a:ea typeface="Calibri"/>
                <a:cs typeface="Calibri"/>
                <a:sym typeface="Calibri"/>
              </a:rPr>
              <a:t>have </a:t>
            </a:r>
            <a:r>
              <a:rPr lang="en-US" sz="1100">
                <a:solidFill>
                  <a:schemeClr val="dk1"/>
                </a:solidFill>
                <a:latin typeface="Calibri"/>
                <a:ea typeface="Calibri"/>
                <a:cs typeface="Calibri"/>
                <a:sym typeface="Calibri"/>
              </a:rPr>
              <a:t>a </a:t>
            </a:r>
            <a:r>
              <a:rPr lang="en-US" sz="1100" b="1">
                <a:solidFill>
                  <a:schemeClr val="dk1"/>
                </a:solidFill>
                <a:latin typeface="Calibri"/>
                <a:ea typeface="Calibri"/>
                <a:cs typeface="Calibri"/>
                <a:sym typeface="Calibri"/>
              </a:rPr>
              <a:t>health benefit for the person examined</a:t>
            </a:r>
            <a:r>
              <a:rPr lang="en-US" sz="1100">
                <a:solidFill>
                  <a:schemeClr val="dk1"/>
                </a:solidFill>
                <a:latin typeface="Calibri"/>
                <a:ea typeface="Calibri"/>
                <a:cs typeface="Calibri"/>
                <a:sym typeface="Calibri"/>
              </a:rPr>
              <a:t>. Exceptionally, under strict conditions, they may also be permitted from the point of view of benefit for a family member.</a:t>
            </a:r>
            <a:endParaRPr/>
          </a:p>
          <a:p>
            <a:pPr marL="285750" lvl="0" indent="-285750" algn="l" rtl="0">
              <a:lnSpc>
                <a:spcPct val="150000"/>
              </a:lnSpc>
              <a:spcBef>
                <a:spcPts val="1200"/>
              </a:spcBef>
              <a:spcAft>
                <a:spcPts val="0"/>
              </a:spcAft>
              <a:buClr>
                <a:schemeClr val="accent1"/>
              </a:buClr>
              <a:buSzPts val="1100"/>
              <a:buFont typeface="Noto Sans Symbols"/>
              <a:buChar char="✔"/>
            </a:pPr>
            <a:r>
              <a:rPr lang="en-US" sz="1100">
                <a:solidFill>
                  <a:schemeClr val="dk1"/>
                </a:solidFill>
                <a:latin typeface="Calibri"/>
                <a:ea typeface="Calibri"/>
                <a:cs typeface="Calibri"/>
                <a:sym typeface="Calibri"/>
              </a:rPr>
              <a:t>Genetic testing for medical purposes may only be performed by a physician. </a:t>
            </a:r>
            <a:endParaRPr/>
          </a:p>
          <a:p>
            <a:pPr marL="0" lvl="0" indent="0" algn="l" rtl="0">
              <a:lnSpc>
                <a:spcPct val="100000"/>
              </a:lnSpc>
              <a:spcBef>
                <a:spcPts val="60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3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The German Diagnostic Act states that </a:t>
            </a:r>
            <a:endParaRPr/>
          </a:p>
          <a:p>
            <a:pPr marL="0" lvl="0" indent="0" algn="l" rtl="0">
              <a:lnSpc>
                <a:spcPct val="100000"/>
              </a:lnSpc>
              <a:spcBef>
                <a:spcPts val="0"/>
              </a:spcBef>
              <a:spcAft>
                <a:spcPts val="0"/>
              </a:spcAft>
              <a:buSzPts val="1100"/>
              <a:buNone/>
            </a:pPr>
            <a:endParaRPr/>
          </a:p>
          <a:p>
            <a:pPr marL="285750" lvl="0" indent="-285750" algn="l" rtl="0">
              <a:lnSpc>
                <a:spcPct val="150000"/>
              </a:lnSpc>
              <a:spcBef>
                <a:spcPts val="600"/>
              </a:spcBef>
              <a:spcAft>
                <a:spcPts val="0"/>
              </a:spcAft>
              <a:buClr>
                <a:schemeClr val="accent1"/>
              </a:buClr>
              <a:buSzPts val="1100"/>
              <a:buFont typeface="Noto Sans Symbols"/>
              <a:buChar char="✔"/>
            </a:pPr>
            <a:r>
              <a:rPr lang="en-US" sz="1100" b="1">
                <a:solidFill>
                  <a:srgbClr val="C00000"/>
                </a:solidFill>
                <a:latin typeface="Calibri"/>
                <a:ea typeface="Calibri"/>
                <a:cs typeface="Calibri"/>
                <a:sym typeface="Calibri"/>
              </a:rPr>
              <a:t>Genetic counseling is one of the central elements of the law.</a:t>
            </a:r>
            <a:r>
              <a:rPr lang="en-US" sz="1100">
                <a:solidFill>
                  <a:schemeClr val="dk1"/>
                </a:solidFill>
                <a:latin typeface="Calibri"/>
                <a:ea typeface="Calibri"/>
                <a:cs typeface="Calibri"/>
                <a:sym typeface="Calibri"/>
              </a:rPr>
              <a:t> In the case of a genetic examination that serves to clarify already existing diseases, the person examined should be offered counseling. Counseling is of particular importance for those examinations that </a:t>
            </a:r>
            <a:r>
              <a:rPr lang="en-US" sz="1100" b="1">
                <a:solidFill>
                  <a:srgbClr val="C00000"/>
                </a:solidFill>
                <a:latin typeface="Calibri"/>
                <a:ea typeface="Calibri"/>
                <a:cs typeface="Calibri"/>
                <a:sym typeface="Calibri"/>
              </a:rPr>
              <a:t>allow </a:t>
            </a:r>
            <a:r>
              <a:rPr lang="en-US" sz="1100">
                <a:solidFill>
                  <a:schemeClr val="dk1"/>
                </a:solidFill>
                <a:latin typeface="Calibri"/>
                <a:ea typeface="Calibri"/>
                <a:cs typeface="Calibri"/>
                <a:sym typeface="Calibri"/>
              </a:rPr>
              <a:t>a </a:t>
            </a:r>
            <a:r>
              <a:rPr lang="en-US" sz="1100" b="1">
                <a:solidFill>
                  <a:srgbClr val="C00000"/>
                </a:solidFill>
                <a:latin typeface="Calibri"/>
                <a:ea typeface="Calibri"/>
                <a:cs typeface="Calibri"/>
                <a:sym typeface="Calibri"/>
              </a:rPr>
              <a:t>prediction </a:t>
            </a:r>
            <a:r>
              <a:rPr lang="en-US" sz="1100">
                <a:solidFill>
                  <a:schemeClr val="dk1"/>
                </a:solidFill>
                <a:latin typeface="Calibri"/>
                <a:ea typeface="Calibri"/>
                <a:cs typeface="Calibri"/>
                <a:sym typeface="Calibri"/>
              </a:rPr>
              <a:t>- either for the health of the person concerned himself or in relation to the health of an unborn child. </a:t>
            </a:r>
            <a:r>
              <a:rPr lang="en-US" sz="1100" b="1">
                <a:solidFill>
                  <a:srgbClr val="C00000"/>
                </a:solidFill>
                <a:latin typeface="Calibri"/>
                <a:ea typeface="Calibri"/>
                <a:cs typeface="Calibri"/>
                <a:sym typeface="Calibri"/>
              </a:rPr>
              <a:t>Therefore, in both cases, genetic counseling before and after the examination is obligatory.</a:t>
            </a:r>
            <a:endParaRPr/>
          </a:p>
          <a:p>
            <a:pPr marL="285750" lvl="0" indent="-285750" algn="l" rtl="0">
              <a:lnSpc>
                <a:spcPct val="150000"/>
              </a:lnSpc>
              <a:spcBef>
                <a:spcPts val="1200"/>
              </a:spcBef>
              <a:spcAft>
                <a:spcPts val="600"/>
              </a:spcAft>
              <a:buClr>
                <a:schemeClr val="accent1"/>
              </a:buClr>
              <a:buSzPts val="1100"/>
              <a:buFont typeface="Noto Sans Symbols"/>
              <a:buChar char="✔"/>
            </a:pPr>
            <a:r>
              <a:rPr lang="en-US" sz="1100">
                <a:solidFill>
                  <a:schemeClr val="dk1"/>
                </a:solidFill>
                <a:latin typeface="Calibri"/>
                <a:ea typeface="Calibri"/>
                <a:cs typeface="Calibri"/>
                <a:sym typeface="Calibri"/>
              </a:rPr>
              <a:t>Prenatal genetic testing will be limited to medical purposes, i.e. to the detection of genetic characteristics that may affect the health of the fetus or embryo before or after birth. However, such prenatal genetic testing for diseases that can only break out in adulthood (late manifesting diseases) is </a:t>
            </a:r>
            <a:r>
              <a:rPr lang="en-US" sz="1100" b="1">
                <a:solidFill>
                  <a:srgbClr val="C00000"/>
                </a:solidFill>
                <a:latin typeface="Calibri"/>
                <a:ea typeface="Calibri"/>
                <a:cs typeface="Calibri"/>
                <a:sym typeface="Calibri"/>
              </a:rPr>
              <a:t>prohibited.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3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ts val="600"/>
              </a:spcBef>
              <a:spcAft>
                <a:spcPts val="0"/>
              </a:spcAft>
              <a:buClr>
                <a:schemeClr val="accent1"/>
              </a:buClr>
              <a:buSzPts val="1100"/>
              <a:buFont typeface="Noto Sans Symbols"/>
              <a:buChar char="✔"/>
            </a:pPr>
            <a:r>
              <a:rPr lang="en-US" sz="1100">
                <a:solidFill>
                  <a:schemeClr val="dk1"/>
                </a:solidFill>
                <a:latin typeface="Calibri"/>
                <a:ea typeface="Calibri"/>
                <a:cs typeface="Calibri"/>
                <a:sym typeface="Calibri"/>
              </a:rPr>
              <a:t>Genetic examinations to determine parentage are only permitted if the persons from whom a genetic sample is to be examined have consented to the examination. A "secret" parentage examination is punishable as an administrative offense.</a:t>
            </a:r>
            <a:endParaRPr/>
          </a:p>
          <a:p>
            <a:pPr marL="285750" lvl="0" indent="-285750" algn="l" rtl="0">
              <a:lnSpc>
                <a:spcPct val="150000"/>
              </a:lnSpc>
              <a:spcBef>
                <a:spcPts val="1200"/>
              </a:spcBef>
              <a:spcAft>
                <a:spcPts val="0"/>
              </a:spcAft>
              <a:buClr>
                <a:schemeClr val="accent1"/>
              </a:buClr>
              <a:buSzPts val="1100"/>
              <a:buFont typeface="Noto Sans Symbols"/>
              <a:buChar char="✔"/>
            </a:pPr>
            <a:r>
              <a:rPr lang="en-US" sz="1100">
                <a:solidFill>
                  <a:schemeClr val="dk1"/>
                </a:solidFill>
                <a:latin typeface="Calibri"/>
                <a:ea typeface="Calibri"/>
                <a:cs typeface="Calibri"/>
                <a:sym typeface="Calibri"/>
              </a:rPr>
              <a:t>In employment law, genetic </a:t>
            </a:r>
            <a:r>
              <a:rPr lang="en-US" sz="1100" b="1">
                <a:solidFill>
                  <a:schemeClr val="dk1"/>
                </a:solidFill>
                <a:latin typeface="Calibri"/>
                <a:ea typeface="Calibri"/>
                <a:cs typeface="Calibri"/>
                <a:sym typeface="Calibri"/>
              </a:rPr>
              <a:t>examinations are generally prohibited at the request of the employer</a:t>
            </a:r>
            <a:r>
              <a:rPr lang="en-US" sz="1100">
                <a:solidFill>
                  <a:schemeClr val="dk1"/>
                </a:solidFill>
                <a:latin typeface="Calibri"/>
                <a:ea typeface="Calibri"/>
                <a:cs typeface="Calibri"/>
                <a:sym typeface="Calibri"/>
              </a:rPr>
              <a:t>. The employer is also not permitted to ask for, accept or use the results of a genetic examination carried out in another context. In occupational health and safety, genetic examinations are not to be permitted as part of occupational medical checkups, or are only to be permitted under narrowly defined conditions.</a:t>
            </a:r>
            <a:endParaRPr/>
          </a:p>
          <a:p>
            <a:pPr marL="0" lvl="0" indent="0" algn="l" rtl="0">
              <a:lnSpc>
                <a:spcPct val="100000"/>
              </a:lnSpc>
              <a:spcBef>
                <a:spcPts val="60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3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Moreover, it gives guiding for insurance contracts and states that </a:t>
            </a:r>
            <a:endParaRPr/>
          </a:p>
          <a:p>
            <a:pPr marL="171450" marR="0" lvl="0" indent="-171450" algn="l" rtl="0">
              <a:lnSpc>
                <a:spcPct val="100000"/>
              </a:lnSpc>
              <a:spcBef>
                <a:spcPts val="0"/>
              </a:spcBef>
              <a:spcAft>
                <a:spcPts val="0"/>
              </a:spcAft>
              <a:buClr>
                <a:srgbClr val="000000"/>
              </a:buClr>
              <a:buSzPts val="1100"/>
              <a:buChar char="●"/>
            </a:pPr>
            <a:r>
              <a:rPr lang="en-US" sz="1100">
                <a:solidFill>
                  <a:schemeClr val="dk1"/>
                </a:solidFill>
                <a:latin typeface="Calibri"/>
                <a:ea typeface="Calibri"/>
                <a:cs typeface="Calibri"/>
                <a:sym typeface="Calibri"/>
              </a:rPr>
              <a:t>An interdisciplinary, independent genetic diagnostics commission draws up guidelines on the generally accepted state of medical science and technology, in particular on the assessment of genetic characteristics, the qualification of persons for genetic counseling, the content of information and genetic counseling, the performance of genetic analyses, and genetic screening. In addition to technical experts, the commission also includes representatives of patients', consumers' and disabled persons' associations.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3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In contrast, there is no national regulation in Greece. Genetic counselors do not need a certification to practice, although there is a master program at the University Thessaly. In addition, there is a </a:t>
            </a:r>
            <a:r>
              <a:rPr lang="en-US" sz="1100">
                <a:solidFill>
                  <a:srgbClr val="000043"/>
                </a:solidFill>
                <a:latin typeface="Arial"/>
                <a:ea typeface="Arial"/>
                <a:cs typeface="Arial"/>
                <a:sym typeface="Arial"/>
              </a:rPr>
              <a:t>3-month online program (72 h) of the University of Athens.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3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C0EDFE"/>
              </a:buClr>
              <a:buSzPts val="1100"/>
              <a:buFont typeface="Noto Sans Symbols"/>
              <a:buNone/>
            </a:pPr>
            <a:r>
              <a:rPr lang="en-US"/>
              <a:t>In Belgium, the </a:t>
            </a:r>
            <a:r>
              <a:rPr lang="en-US" sz="1100">
                <a:solidFill>
                  <a:srgbClr val="000043"/>
                </a:solidFill>
                <a:latin typeface="Arial"/>
                <a:ea typeface="Arial"/>
                <a:cs typeface="Arial"/>
                <a:sym typeface="Arial"/>
              </a:rPr>
              <a:t>profession of genetic counselor is not yet recognized and there is no registration yet,</a:t>
            </a:r>
            <a:endParaRPr/>
          </a:p>
          <a:p>
            <a:pPr marL="285750" lvl="0" indent="-285750" algn="l" rtl="0">
              <a:lnSpc>
                <a:spcPct val="150000"/>
              </a:lnSpc>
              <a:spcBef>
                <a:spcPts val="0"/>
              </a:spcBef>
              <a:spcAft>
                <a:spcPts val="0"/>
              </a:spcAft>
              <a:buClr>
                <a:srgbClr val="C0EDFE"/>
              </a:buClr>
              <a:buSzPts val="1100"/>
              <a:buFont typeface="Noto Sans Symbols"/>
              <a:buChar char="▪"/>
            </a:pPr>
            <a:r>
              <a:rPr lang="en-US" sz="1100">
                <a:solidFill>
                  <a:srgbClr val="000043"/>
                </a:solidFill>
                <a:latin typeface="Arial"/>
                <a:ea typeface="Arial"/>
                <a:cs typeface="Arial"/>
                <a:sym typeface="Arial"/>
              </a:rPr>
              <a:t>Genetic counselors practicing in Belgium were trained outside Belgium, some, but not all, at MSCG programs.</a:t>
            </a:r>
            <a:endParaRPr/>
          </a:p>
          <a:p>
            <a:pPr marL="285750" lvl="0" indent="-285750" algn="l" rtl="0">
              <a:lnSpc>
                <a:spcPct val="150000"/>
              </a:lnSpc>
              <a:spcBef>
                <a:spcPts val="0"/>
              </a:spcBef>
              <a:spcAft>
                <a:spcPts val="0"/>
              </a:spcAft>
              <a:buClr>
                <a:srgbClr val="C0EDFE"/>
              </a:buClr>
              <a:buSzPts val="1100"/>
              <a:buFont typeface="Noto Sans Symbols"/>
              <a:buChar char="▪"/>
            </a:pPr>
            <a:r>
              <a:rPr lang="en-US" sz="1100">
                <a:solidFill>
                  <a:srgbClr val="000043"/>
                </a:solidFill>
                <a:latin typeface="Arial"/>
                <a:ea typeface="Arial"/>
                <a:cs typeface="Arial"/>
                <a:sym typeface="Arial"/>
              </a:rPr>
              <a:t>Belgium has no own law regarding genetic counseling.</a:t>
            </a:r>
            <a:endParaRPr/>
          </a:p>
          <a:p>
            <a:pPr marL="285750" lvl="0" indent="-285750" algn="l" rtl="0">
              <a:lnSpc>
                <a:spcPct val="150000"/>
              </a:lnSpc>
              <a:spcBef>
                <a:spcPts val="0"/>
              </a:spcBef>
              <a:spcAft>
                <a:spcPts val="0"/>
              </a:spcAft>
              <a:buClr>
                <a:srgbClr val="C0EDFE"/>
              </a:buClr>
              <a:buSzPts val="1100"/>
              <a:buFont typeface="Noto Sans Symbols"/>
              <a:buChar char="▪"/>
            </a:pPr>
            <a:r>
              <a:rPr lang="en-US" sz="1100">
                <a:solidFill>
                  <a:srgbClr val="000043"/>
                </a:solidFill>
                <a:latin typeface="Arial"/>
                <a:ea typeface="Arial"/>
                <a:cs typeface="Arial"/>
                <a:sym typeface="Arial"/>
              </a:rPr>
              <a:t>There is currently no course for genetic counselor in Belgium, since there is not yet recognition. There is, however, a local initiative in Ghent: they provide a 2-year course for genetic counseling to receive a certificate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3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4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Spain, there is a Law (14/2007) on Biomedical Research that mentions also Genetic Counseling in article 55: </a:t>
            </a:r>
            <a:endParaRPr/>
          </a:p>
          <a:p>
            <a:pPr marL="342900" lvl="0" indent="-342900" algn="l" rtl="0">
              <a:lnSpc>
                <a:spcPct val="100000"/>
              </a:lnSpc>
              <a:spcBef>
                <a:spcPts val="600"/>
              </a:spcBef>
              <a:spcAft>
                <a:spcPts val="0"/>
              </a:spcAft>
              <a:buClr>
                <a:schemeClr val="lt1"/>
              </a:buClr>
              <a:buSzPts val="1100"/>
              <a:buAutoNum type="arabicPeriod"/>
            </a:pPr>
            <a:r>
              <a:rPr lang="en-US">
                <a:solidFill>
                  <a:schemeClr val="lt1"/>
                </a:solidFill>
              </a:rPr>
              <a:t>When a genetic analysis is undertaken for health reasons, then an appropriate genetic counseling must be guaranteed to the interested person, in a manner that shall be established by regulation, always abiding by the criteria of the person interested. </a:t>
            </a:r>
            <a:endParaRPr/>
          </a:p>
          <a:p>
            <a:pPr marL="342900" lvl="0" indent="-342900" algn="l" rtl="0">
              <a:lnSpc>
                <a:spcPct val="100000"/>
              </a:lnSpc>
              <a:spcBef>
                <a:spcPts val="1200"/>
              </a:spcBef>
              <a:spcAft>
                <a:spcPts val="600"/>
              </a:spcAft>
              <a:buClr>
                <a:schemeClr val="lt1"/>
              </a:buClr>
              <a:buSzPts val="1100"/>
              <a:buFont typeface="Arial"/>
              <a:buAutoNum type="arabicPeriod"/>
            </a:pPr>
            <a:r>
              <a:rPr lang="en-US">
                <a:solidFill>
                  <a:schemeClr val="lt1"/>
                </a:solidFill>
              </a:rPr>
              <a:t>The professional who carries out or coordinates the genetic counsel must provide adequate information and counselling, in relation to both the transcendence of the resulting genetic diagnosis as well as the possible alternatives that the subject may choose.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4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Determines the quality reqirements in article 56 and  regulates the accredations of the centers for genetic analysis in article 57.</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4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7228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The GPDR states that: </a:t>
            </a:r>
            <a:r>
              <a:rPr lang="en-US" sz="1100">
                <a:solidFill>
                  <a:schemeClr val="lt1"/>
                </a:solidFill>
                <a:latin typeface="Calibri"/>
                <a:ea typeface="Calibri"/>
                <a:cs typeface="Calibri"/>
                <a:sym typeface="Calibri"/>
              </a:rPr>
              <a:t>Because of their special characteristics, genetic data are declared "particularly worthy of protection" in the EU's General Data Protection Regulation (GDPR), which has been applicable law in all member states since 2018 (GDPR Art. 9). Strict rules therefore apply throughout Europe to the handling of genetic data, i.e. to its generation, storage, transfer and use.</a:t>
            </a:r>
            <a:endParaRPr sz="1000">
              <a:solidFill>
                <a:schemeClr val="lt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a:solidFill>
                  <a:schemeClr val="lt1"/>
                </a:solidFill>
                <a:latin typeface="Calibri"/>
                <a:ea typeface="Calibri"/>
                <a:cs typeface="Calibri"/>
                <a:sym typeface="Calibri"/>
              </a:rPr>
              <a:t>Genetic data’ means personal data relating to the inherited or acquired genetic characteristics of a natural person which give unique information about the physiology or the health of that natural person and which result, in particular, from an analysis of a biological sample from the natural person in question;</a:t>
            </a:r>
            <a:endParaRPr sz="1000">
              <a:solidFill>
                <a:schemeClr val="lt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GPDR regulates especially the processing of special categories of personal data in Article 9</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48933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5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5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C0EDFE"/>
              </a:buClr>
              <a:buSzPts val="1100"/>
              <a:buNone/>
            </a:pPr>
            <a:r>
              <a:rPr lang="en-US">
                <a:solidFill>
                  <a:srgbClr val="000043"/>
                </a:solidFill>
                <a:latin typeface="Calibri"/>
                <a:ea typeface="Calibri"/>
                <a:cs typeface="Calibri"/>
                <a:sym typeface="Calibri"/>
              </a:rPr>
              <a:t>Since May 2018, the EU General Data Protection Regulation (GDPR) provides EU consumers with enhanced data privacy protections and places stricter controls on genetic data. </a:t>
            </a:r>
            <a:endParaRPr/>
          </a:p>
          <a:p>
            <a:pPr marL="0" lvl="0" indent="0" algn="l" rtl="0">
              <a:lnSpc>
                <a:spcPct val="150000"/>
              </a:lnSpc>
              <a:spcBef>
                <a:spcPts val="0"/>
              </a:spcBef>
              <a:spcAft>
                <a:spcPts val="0"/>
              </a:spcAft>
              <a:buClr>
                <a:srgbClr val="C0EDFE"/>
              </a:buClr>
              <a:buSzPts val="1100"/>
              <a:buNone/>
            </a:pPr>
            <a:endParaRPr>
              <a:solidFill>
                <a:srgbClr val="000043"/>
              </a:solidFill>
              <a:latin typeface="Calibri"/>
              <a:ea typeface="Calibri"/>
              <a:cs typeface="Calibri"/>
              <a:sym typeface="Calibri"/>
            </a:endParaRPr>
          </a:p>
          <a:p>
            <a:pPr marL="0" lvl="0" indent="0" algn="l" rtl="0">
              <a:lnSpc>
                <a:spcPct val="150000"/>
              </a:lnSpc>
              <a:spcBef>
                <a:spcPts val="0"/>
              </a:spcBef>
              <a:spcAft>
                <a:spcPts val="0"/>
              </a:spcAft>
              <a:buClr>
                <a:srgbClr val="C0EDFE"/>
              </a:buClr>
              <a:buSzPts val="1100"/>
              <a:buNone/>
            </a:pPr>
            <a:r>
              <a:rPr lang="en-US">
                <a:solidFill>
                  <a:srgbClr val="000043"/>
                </a:solidFill>
                <a:latin typeface="Calibri"/>
                <a:ea typeface="Calibri"/>
                <a:cs typeface="Calibri"/>
                <a:sym typeface="Calibri"/>
              </a:rPr>
              <a:t>When EU consumers purchase online DTC genetic tests, they exercise two distinct fundamental rights—the right to data privacy and the right to informed medical consent.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5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5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addition, it regulates the conidtions for consent.</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5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5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Defines what genetic data, as well as personal data are.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719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On this slide you can see the content of the S2k Guideline.</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Guideline stresses the importance of „</a:t>
            </a:r>
            <a:r>
              <a:rPr lang="en-US">
                <a:solidFill>
                  <a:srgbClr val="FFFFFF"/>
                </a:solidFill>
                <a:latin typeface="Calibri"/>
                <a:ea typeface="Calibri"/>
                <a:cs typeface="Calibri"/>
                <a:sym typeface="Calibri"/>
              </a:rPr>
              <a:t>, counseling about genetic characteristics, medical findings and disease probabilities as well as counseling before and after genetic examinations”..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addtiion, the guidelines regulates the information for the relatives of the tested patient.</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232779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Oviedo Convention stresses in Article 6 the protection of pesons not able to consent.</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Oveideo Convention regulates in article 7 the protection of persons who have a mental disorder.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18be932dcc_0_3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218be932dcc_0_3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this lesson, we are going to learn the basics about human rights as well as the most important laws regarding genetic testing. </a:t>
            </a:r>
            <a:endParaRPr/>
          </a:p>
          <a:p>
            <a:pPr marL="0" marR="0" lvl="0" indent="0" algn="l" rtl="0">
              <a:lnSpc>
                <a:spcPct val="100000"/>
              </a:lnSpc>
              <a:spcBef>
                <a:spcPts val="0"/>
              </a:spcBef>
              <a:spcAft>
                <a:spcPts val="0"/>
              </a:spcAft>
              <a:buClr>
                <a:srgbClr val="000000"/>
              </a:buClr>
              <a:buSzPts val="1100"/>
              <a:buFont typeface="Arial"/>
              <a:buNone/>
            </a:pPr>
            <a:r>
              <a:rPr lang="en-US" sz="1100" b="1">
                <a:solidFill>
                  <a:schemeClr val="lt1"/>
                </a:solidFill>
              </a:rPr>
              <a:t>“Human rights</a:t>
            </a:r>
            <a:r>
              <a:rPr lang="en-US" sz="1100">
                <a:solidFill>
                  <a:schemeClr val="lt1"/>
                </a:solidFill>
              </a:rPr>
              <a:t> are moral principles or norms for certain standards of human behaviour and are regularly protected in municipal and international law. They are commonly understood as inalienable, fundamental rights "</a:t>
            </a:r>
            <a:r>
              <a:rPr lang="en-US" sz="1100" b="1">
                <a:solidFill>
                  <a:schemeClr val="lt1"/>
                </a:solidFill>
              </a:rPr>
              <a:t>to which a person is inherently entitled simply because she or he is a human being</a:t>
            </a:r>
            <a:r>
              <a:rPr lang="en-US" sz="1100">
                <a:solidFill>
                  <a:schemeClr val="lt1"/>
                </a:solidFill>
              </a:rPr>
              <a:t>" and which are "</a:t>
            </a:r>
            <a:r>
              <a:rPr lang="en-US" sz="1100" b="1">
                <a:solidFill>
                  <a:schemeClr val="lt1"/>
                </a:solidFill>
              </a:rPr>
              <a:t>inherent in all human beings</a:t>
            </a:r>
            <a:r>
              <a:rPr lang="en-US" sz="1100">
                <a:solidFill>
                  <a:schemeClr val="lt1"/>
                </a:solidFill>
              </a:rPr>
              <a:t>", </a:t>
            </a:r>
            <a:r>
              <a:rPr lang="en-US" sz="1100" b="1">
                <a:solidFill>
                  <a:schemeClr val="lt1"/>
                </a:solidFill>
              </a:rPr>
              <a:t>regardless of their age, ethnic origin, location, language, religion, ethnicity, or any other status</a:t>
            </a:r>
            <a:r>
              <a:rPr lang="en-US" sz="1100">
                <a:solidFill>
                  <a:schemeClr val="lt1"/>
                </a:solidFill>
              </a:rPr>
              <a:t>. They are applicable everywhere and at every time in the sense of being universal, and they are egalitarian in the sense of being the same for everyone. They are regarded as requiring empathy and the rule of law and imposing an obligation on persons to respect the human rights of others,</a:t>
            </a:r>
            <a:r>
              <a:rPr lang="en-US" sz="1100" baseline="30000">
                <a:solidFill>
                  <a:schemeClr val="lt1"/>
                </a:solidFill>
              </a:rPr>
              <a:t> </a:t>
            </a:r>
            <a:r>
              <a:rPr lang="en-US" sz="1100">
                <a:solidFill>
                  <a:schemeClr val="lt1"/>
                </a:solidFill>
              </a:rPr>
              <a:t>and it is generally considered that they should not be taken away except as a result of due process based on specific circumstances.”</a:t>
            </a:r>
            <a:endParaRPr/>
          </a:p>
          <a:p>
            <a:pPr marL="0" marR="0" lvl="0" indent="0" algn="l" rtl="0">
              <a:lnSpc>
                <a:spcPct val="100000"/>
              </a:lnSpc>
              <a:spcBef>
                <a:spcPts val="0"/>
              </a:spcBef>
              <a:spcAft>
                <a:spcPts val="0"/>
              </a:spcAft>
              <a:buClr>
                <a:srgbClr val="000000"/>
              </a:buClr>
              <a:buSzPts val="1100"/>
              <a:buFont typeface="Arial"/>
              <a:buNone/>
            </a:pPr>
            <a:r>
              <a:rPr lang="en-US" sz="1100">
                <a:solidFill>
                  <a:schemeClr val="lt1"/>
                </a:solidFill>
                <a:latin typeface="Calibri"/>
                <a:ea typeface="Calibri"/>
                <a:cs typeface="Calibri"/>
                <a:sym typeface="Calibri"/>
              </a:rPr>
              <a:t>Law is not the expression of a "higher" or "only" or "right" morality, but of a "minimum" morality agreed upon by human beings so that they can live together in peace despite their economic, political, social, cultural or moral differences.</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Also the Guideline of the Human Society for Human Genetics stresses the participation of the persons who are not capable of giving consent in the counseling process.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6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6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And the additional protocoll to the convention states in article 10 that </a:t>
            </a:r>
            <a:r>
              <a:rPr lang="en-US" b="1">
                <a:solidFill>
                  <a:schemeClr val="lt1"/>
                </a:solidFill>
              </a:rPr>
              <a:t>a genetic test on a person who does not have the capacity to consent may only be carried out for his or her direct benefit.</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6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6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It regulates in article 11 the information needen prior to authorisation, genetic counselling and support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6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p6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…and stresses in article 12 that </a:t>
            </a:r>
            <a:r>
              <a:rPr lang="en-US" sz="1100">
                <a:solidFill>
                  <a:schemeClr val="lt1"/>
                </a:solidFill>
                <a:latin typeface="Calibri"/>
                <a:ea typeface="Calibri"/>
                <a:cs typeface="Calibri"/>
                <a:sym typeface="Calibri"/>
              </a:rPr>
              <a:t>the test may only be carried out with the authorisation of his or her representative or an authority or a person or body provided for by law.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6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p6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1a482fdae0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g21a482fdae0_0_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04034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1a482fdae0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g21a482fdae0_0_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1a482fdae0_0_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3" name="Google Shape;533;g21a482fdae0_0_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p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1a482fdae0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g21a482fdae0_0_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rules of law do not all have the same weight, the same "formal force" (in legal terminology). Depending on the institution which produced them, they are classified in a hierarchical system in the form of a pyramid.</a:t>
            </a:r>
            <a:endParaRPr/>
          </a:p>
          <a:p>
            <a:pPr marL="0" lvl="0" indent="0" algn="l" rtl="0">
              <a:lnSpc>
                <a:spcPct val="100000"/>
              </a:lnSpc>
              <a:spcBef>
                <a:spcPts val="0"/>
              </a:spcBef>
              <a:spcAft>
                <a:spcPts val="0"/>
              </a:spcAft>
              <a:buSzPts val="1100"/>
              <a:buNone/>
            </a:pPr>
            <a:r>
              <a:rPr lang="en-US"/>
              <a:t>Thus, from the top to the bottom of this pyramid we observe with the order: the Constitution, the formal laws (passed by the Parliament and formally signed by the President of the Republic), legal ordinances and the regulatory acts of the administration (independent authorities, agencies local authorities, universities, public utilities, police, etc.). As we move towards the bottom of the pyramid, the rules on the one hand proliferate, but also become less formal.</a:t>
            </a:r>
            <a:endParaRPr/>
          </a:p>
          <a:p>
            <a:pPr marL="0" lvl="0" indent="0" algn="l" rtl="0">
              <a:lnSpc>
                <a:spcPct val="100000"/>
              </a:lnSpc>
              <a:spcBef>
                <a:spcPts val="0"/>
              </a:spcBef>
              <a:spcAft>
                <a:spcPts val="0"/>
              </a:spcAft>
              <a:buSzPts val="1100"/>
              <a:buNone/>
            </a:pPr>
            <a:r>
              <a:rPr lang="en-US"/>
              <a:t>The significant thing about this hierarchy is that the regulations with lower formal force must be consistent in content with the regulations with higher force that govern the same subject matter. For example, formal laws on abortion or artificial insemination must be consistent with the protection of human dignity guaranteed by the Constitution and the right to life guaranteed by both the Constitution and international law. Often, the "higher" laws in the hierarchy are less specific, leaving more detailed provisions to national legislation. This is the case, for example, with Article 9a of the Constitution, which entrusts the legislator with regulating the establishment and functioning of the independent authority for the protection of personal data. However, this does not mean that the legislator can ignore the relevant provisions of the Directive when it takes the initiative to regulate itself (e.g. on the use of genetic data in the workplace or in insurance).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1" name="Google Shape;541;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1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158750" lvl="0" indent="0" algn="l" rtl="0">
              <a:lnSpc>
                <a:spcPct val="150000"/>
              </a:lnSpc>
              <a:spcBef>
                <a:spcPts val="0"/>
              </a:spcBef>
              <a:spcAft>
                <a:spcPts val="0"/>
              </a:spcAft>
              <a:buSzPts val="1100"/>
              <a:buNone/>
            </a:pPr>
            <a:r>
              <a:rPr lang="en-US"/>
              <a:t>The only binding text is </a:t>
            </a:r>
            <a:r>
              <a:rPr lang="en-US" b="1"/>
              <a:t>The Council of Europe Convention on Human Rights and Biomedicine of 1997 </a:t>
            </a:r>
            <a:r>
              <a:rPr lang="en-US"/>
              <a:t>(Oviedo Convention), together with its Protocols </a:t>
            </a:r>
            <a:endParaRPr/>
          </a:p>
          <a:p>
            <a:pPr marL="285750" lvl="0" indent="-285750" algn="l" rtl="0">
              <a:lnSpc>
                <a:spcPct val="150000"/>
              </a:lnSpc>
              <a:spcBef>
                <a:spcPts val="0"/>
              </a:spcBef>
              <a:spcAft>
                <a:spcPts val="0"/>
              </a:spcAft>
              <a:buSzPts val="1100"/>
              <a:buFont typeface="Arial"/>
              <a:buChar char="•"/>
            </a:pPr>
            <a:r>
              <a:rPr lang="en-US"/>
              <a:t>on the Prohibition of Human Cloning (1998) </a:t>
            </a:r>
            <a:endParaRPr/>
          </a:p>
          <a:p>
            <a:pPr marL="285750" lvl="0" indent="-285750" algn="l" rtl="0">
              <a:lnSpc>
                <a:spcPct val="150000"/>
              </a:lnSpc>
              <a:spcBef>
                <a:spcPts val="0"/>
              </a:spcBef>
              <a:spcAft>
                <a:spcPts val="0"/>
              </a:spcAft>
              <a:buSzPts val="1100"/>
              <a:buFont typeface="Arial"/>
              <a:buChar char="•"/>
            </a:pPr>
            <a:r>
              <a:rPr lang="en-US"/>
              <a:t>on Tissue and Organ Transplantation (2002) </a:t>
            </a:r>
            <a:endParaRPr/>
          </a:p>
          <a:p>
            <a:pPr marL="285750" lvl="0" indent="-285750" algn="l" rtl="0">
              <a:lnSpc>
                <a:spcPct val="150000"/>
              </a:lnSpc>
              <a:spcBef>
                <a:spcPts val="0"/>
              </a:spcBef>
              <a:spcAft>
                <a:spcPts val="0"/>
              </a:spcAft>
              <a:buSzPts val="1100"/>
              <a:buFont typeface="Arial"/>
              <a:buChar char="•"/>
            </a:pPr>
            <a:r>
              <a:rPr lang="en-US"/>
              <a:t>on biomedical research (2005) </a:t>
            </a:r>
            <a:endParaRPr/>
          </a:p>
          <a:p>
            <a:pPr marL="158750" lvl="0" indent="0" algn="l" rtl="0">
              <a:lnSpc>
                <a:spcPct val="150000"/>
              </a:lnSpc>
              <a:spcBef>
                <a:spcPts val="0"/>
              </a:spcBef>
              <a:spcAft>
                <a:spcPts val="0"/>
              </a:spcAft>
              <a:buSzPts val="1100"/>
              <a:buNone/>
            </a:pPr>
            <a:endParaRPr b="0"/>
          </a:p>
          <a:p>
            <a:pPr marL="158750" lvl="0" indent="0" algn="l" rtl="0">
              <a:lnSpc>
                <a:spcPct val="150000"/>
              </a:lnSpc>
              <a:spcBef>
                <a:spcPts val="0"/>
              </a:spcBef>
              <a:spcAft>
                <a:spcPts val="0"/>
              </a:spcAft>
              <a:buSzPts val="1100"/>
              <a:buNone/>
            </a:pPr>
            <a:r>
              <a:rPr lang="en-US" b="1"/>
              <a:t>There are also non-binding texts such as </a:t>
            </a:r>
            <a:endParaRPr/>
          </a:p>
          <a:p>
            <a:pPr marL="457200" lvl="0" indent="-298450" algn="l" rtl="0">
              <a:lnSpc>
                <a:spcPct val="150000"/>
              </a:lnSpc>
              <a:spcBef>
                <a:spcPts val="0"/>
              </a:spcBef>
              <a:spcAft>
                <a:spcPts val="0"/>
              </a:spcAft>
              <a:buSzPts val="1100"/>
              <a:buChar char="●"/>
            </a:pPr>
            <a:r>
              <a:rPr lang="en-US"/>
              <a:t>Universal Declaration on Bioethics and Human Rights (2005) </a:t>
            </a:r>
            <a:endParaRPr/>
          </a:p>
          <a:p>
            <a:pPr marL="457200" lvl="0" indent="-298450" algn="l" rtl="0">
              <a:lnSpc>
                <a:spcPct val="150000"/>
              </a:lnSpc>
              <a:spcBef>
                <a:spcPts val="0"/>
              </a:spcBef>
              <a:spcAft>
                <a:spcPts val="0"/>
              </a:spcAft>
              <a:buSzPts val="1100"/>
              <a:buChar char="●"/>
            </a:pPr>
            <a:r>
              <a:rPr lang="en-US"/>
              <a:t>UNESCO Declaration on the Human Genome and Human Rights (1997) </a:t>
            </a:r>
            <a:endParaRPr/>
          </a:p>
          <a:p>
            <a:pPr marL="457200" lvl="0" indent="-298450" algn="l" rtl="0">
              <a:lnSpc>
                <a:spcPct val="150000"/>
              </a:lnSpc>
              <a:spcBef>
                <a:spcPts val="0"/>
              </a:spcBef>
              <a:spcAft>
                <a:spcPts val="0"/>
              </a:spcAft>
              <a:buSzPts val="1100"/>
              <a:buChar char="●"/>
            </a:pPr>
            <a:r>
              <a:rPr lang="en-US"/>
              <a:t>UNESCO Declaration on Genetic Data (2003) </a:t>
            </a:r>
            <a:endParaRPr/>
          </a:p>
          <a:p>
            <a:pPr marL="457200" lvl="0" indent="-298450" algn="l" rtl="0">
              <a:lnSpc>
                <a:spcPct val="150000"/>
              </a:lnSpc>
              <a:spcBef>
                <a:spcPts val="0"/>
              </a:spcBef>
              <a:spcAft>
                <a:spcPts val="0"/>
              </a:spcAft>
              <a:buSzPts val="1100"/>
              <a:buChar char="●"/>
            </a:pPr>
            <a:r>
              <a:rPr lang="en-US"/>
              <a:t>The non-binding texts go into more detail.</a:t>
            </a:r>
            <a:endParaRPr/>
          </a:p>
          <a:p>
            <a:pPr marL="0" lvl="0" indent="0" algn="l" rtl="0">
              <a:lnSpc>
                <a:spcPct val="100000"/>
              </a:lnSpc>
              <a:spcBef>
                <a:spcPts val="0"/>
              </a:spcBef>
              <a:spcAft>
                <a:spcPts val="0"/>
              </a:spcAft>
              <a:buSzPts val="1100"/>
              <a:buNone/>
            </a:pPr>
            <a:r>
              <a:rPr lang="en-US"/>
              <a:t>Also other well-known international texts are indirectly relevant, such as the protection of human rights, or the GPDR on the protection of individuals against automated processing of personal information.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335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2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600"/>
              </a:spcBef>
              <a:spcAft>
                <a:spcPts val="0"/>
              </a:spcAft>
              <a:buClr>
                <a:schemeClr val="accent1"/>
              </a:buClr>
              <a:buSzPts val="1100"/>
              <a:buFont typeface="Noto Sans Symbols"/>
              <a:buChar char="❖"/>
            </a:pPr>
            <a:r>
              <a:rPr lang="en-US" sz="1100" b="0" i="0" u="none" strike="noStrike" cap="none">
                <a:solidFill>
                  <a:srgbClr val="000000"/>
                </a:solidFill>
                <a:latin typeface="Arial"/>
                <a:ea typeface="Arial"/>
                <a:cs typeface="Arial"/>
                <a:sym typeface="Arial"/>
              </a:rPr>
              <a:t>Under the Council of Europe, the </a:t>
            </a:r>
            <a:r>
              <a:rPr lang="en-US" sz="1100" b="1" i="0" u="none" strike="noStrike" cap="none">
                <a:solidFill>
                  <a:srgbClr val="000000"/>
                </a:solidFill>
                <a:latin typeface="Arial"/>
                <a:ea typeface="Arial"/>
                <a:cs typeface="Arial"/>
                <a:sym typeface="Arial"/>
              </a:rPr>
              <a:t>Convention on Human Rights and Biomedicine</a:t>
            </a:r>
            <a:r>
              <a:rPr lang="en-US" sz="1100" b="0" i="0" u="none" strike="noStrike" cap="none">
                <a:solidFill>
                  <a:srgbClr val="000000"/>
                </a:solidFill>
                <a:latin typeface="Arial"/>
                <a:ea typeface="Arial"/>
                <a:cs typeface="Arial"/>
                <a:sym typeface="Arial"/>
              </a:rPr>
              <a:t>, better known as the Oviedo Convention, is the only international legally binding instrument for protecting human rights in the biomedical field. It establishes that human rights must come before other considerations in the field of biomedicine. </a:t>
            </a:r>
            <a:r>
              <a:rPr lang="en-US" sz="1100">
                <a:solidFill>
                  <a:schemeClr val="lt1"/>
                </a:solidFill>
                <a:latin typeface="Calibri"/>
                <a:ea typeface="Calibri"/>
                <a:cs typeface="Calibri"/>
                <a:sym typeface="Calibri"/>
              </a:rPr>
              <a:t>Germany has not signed the Bioethics Convention, </a:t>
            </a:r>
            <a:r>
              <a:rPr lang="en-US" sz="1100" b="0" i="0" u="none" strike="noStrike" cap="none">
                <a:solidFill>
                  <a:srgbClr val="000000"/>
                </a:solidFill>
                <a:latin typeface="Arial"/>
                <a:ea typeface="Arial"/>
                <a:cs typeface="Arial"/>
                <a:sym typeface="Arial"/>
              </a:rPr>
              <a:t>because critical voices accuse the Convention of leaving the normative framework marked by human rights - not least because it allows research on persons incapable of giving consent under narrow conditions. Among ethicists and lawyers, however, the prevailing opinion is that this far-reaching criticism is inaccurate. </a:t>
            </a:r>
            <a:r>
              <a:rPr lang="en-US" sz="1100" b="0" i="1" u="none" strike="noStrike" cap="none">
                <a:solidFill>
                  <a:srgbClr val="000000"/>
                </a:solidFill>
                <a:latin typeface="Arial"/>
                <a:ea typeface="Arial"/>
                <a:cs typeface="Arial"/>
                <a:sym typeface="Arial"/>
              </a:rPr>
              <a:t>"The criticism, which was voiced in particular by disability associations, was directed primarily against Article 17 of the Biomedicine Convention. The Convention, with its criteria of 'minimal risk, minimal burden,' was said to be too vague and to contain no binding barriers to the protection of persons with disabilities. Against this background and due to the lack of a landmark parliamentary resolution, the opinion-forming process on the question of a German signature has still not been completed. To date, 29 of the 47 member states of the Council of Europe have ratified the Convention. </a:t>
            </a:r>
            <a:r>
              <a:rPr lang="en-US"/>
              <a:t>Belgium and Germany have neither signed nor ratified the convention. Greece, Spain and Turkey have signed and ratified the treaty.</a:t>
            </a:r>
            <a:endParaRPr/>
          </a:p>
          <a:p>
            <a:pPr marL="0" lvl="0" indent="0" algn="l" rtl="0">
              <a:lnSpc>
                <a:spcPct val="100000"/>
              </a:lnSpc>
              <a:spcBef>
                <a:spcPts val="60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10"/>
          <p:cNvSpPr txBox="1">
            <a:spLocks noGrp="1"/>
          </p:cNvSpPr>
          <p:nvPr>
            <p:ph type="ctrTitle"/>
          </p:nvPr>
        </p:nvSpPr>
        <p:spPr>
          <a:xfrm>
            <a:off x="1643858" y="1172225"/>
            <a:ext cx="6770700" cy="2052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5200"/>
              <a:buNone/>
              <a:defRPr sz="53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10"/>
          <p:cNvSpPr txBox="1">
            <a:spLocks noGrp="1"/>
          </p:cNvSpPr>
          <p:nvPr>
            <p:ph type="subTitle" idx="1"/>
          </p:nvPr>
        </p:nvSpPr>
        <p:spPr>
          <a:xfrm>
            <a:off x="1643852" y="3261775"/>
            <a:ext cx="6770700" cy="557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10"/>
          <p:cNvSpPr/>
          <p:nvPr/>
        </p:nvSpPr>
        <p:spPr>
          <a:xfrm>
            <a:off x="0" y="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sp>
        <p:nvSpPr>
          <p:cNvPr id="13" name="Google Shape;13;p1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Barlow"/>
              <a:buChar char="●"/>
              <a:defRPr sz="1200"/>
            </a:lvl1pPr>
            <a:lvl2pPr marL="914400" lvl="1" indent="-317500" algn="l">
              <a:lnSpc>
                <a:spcPct val="100000"/>
              </a:lnSpc>
              <a:spcBef>
                <a:spcPts val="1600"/>
              </a:spcBef>
              <a:spcAft>
                <a:spcPts val="0"/>
              </a:spcAft>
              <a:buSzPts val="1400"/>
              <a:buFont typeface="Barlow"/>
              <a:buChar char="○"/>
              <a:defRPr sz="1200"/>
            </a:lvl2pPr>
            <a:lvl3pPr marL="1371600" lvl="2" indent="-317500" algn="l">
              <a:lnSpc>
                <a:spcPct val="100000"/>
              </a:lnSpc>
              <a:spcBef>
                <a:spcPts val="1600"/>
              </a:spcBef>
              <a:spcAft>
                <a:spcPts val="0"/>
              </a:spcAft>
              <a:buClr>
                <a:schemeClr val="lt1"/>
              </a:buClr>
              <a:buSzPts val="1400"/>
              <a:buFont typeface="Barlow"/>
              <a:buChar char="■"/>
              <a:defRPr/>
            </a:lvl3pPr>
            <a:lvl4pPr marL="1828800" lvl="3" indent="-317500" algn="l">
              <a:lnSpc>
                <a:spcPct val="100000"/>
              </a:lnSpc>
              <a:spcBef>
                <a:spcPts val="1600"/>
              </a:spcBef>
              <a:spcAft>
                <a:spcPts val="0"/>
              </a:spcAft>
              <a:buClr>
                <a:schemeClr val="lt1"/>
              </a:buClr>
              <a:buSzPts val="1400"/>
              <a:buFont typeface="Barlow"/>
              <a:buChar char="●"/>
              <a:defRPr/>
            </a:lvl4pPr>
            <a:lvl5pPr marL="2286000" lvl="4" indent="-317500" algn="l">
              <a:lnSpc>
                <a:spcPct val="100000"/>
              </a:lnSpc>
              <a:spcBef>
                <a:spcPts val="1600"/>
              </a:spcBef>
              <a:spcAft>
                <a:spcPts val="0"/>
              </a:spcAft>
              <a:buClr>
                <a:schemeClr val="lt1"/>
              </a:buClr>
              <a:buSzPts val="1400"/>
              <a:buFont typeface="Barlow"/>
              <a:buChar char="○"/>
              <a:defRPr/>
            </a:lvl5pPr>
            <a:lvl6pPr marL="2743200" lvl="5" indent="-317500" algn="l">
              <a:lnSpc>
                <a:spcPct val="100000"/>
              </a:lnSpc>
              <a:spcBef>
                <a:spcPts val="1600"/>
              </a:spcBef>
              <a:spcAft>
                <a:spcPts val="0"/>
              </a:spcAft>
              <a:buClr>
                <a:schemeClr val="lt1"/>
              </a:buClr>
              <a:buSzPts val="1400"/>
              <a:buFont typeface="Barlow"/>
              <a:buChar char="■"/>
              <a:defRPr/>
            </a:lvl6pPr>
            <a:lvl7pPr marL="3200400" lvl="6" indent="-317500" algn="l">
              <a:lnSpc>
                <a:spcPct val="100000"/>
              </a:lnSpc>
              <a:spcBef>
                <a:spcPts val="1600"/>
              </a:spcBef>
              <a:spcAft>
                <a:spcPts val="0"/>
              </a:spcAft>
              <a:buClr>
                <a:schemeClr val="lt1"/>
              </a:buClr>
              <a:buSzPts val="1400"/>
              <a:buFont typeface="Barlow"/>
              <a:buChar char="●"/>
              <a:defRPr/>
            </a:lvl7pPr>
            <a:lvl8pPr marL="3657600" lvl="7" indent="-317500" algn="l">
              <a:lnSpc>
                <a:spcPct val="100000"/>
              </a:lnSpc>
              <a:spcBef>
                <a:spcPts val="1600"/>
              </a:spcBef>
              <a:spcAft>
                <a:spcPts val="0"/>
              </a:spcAft>
              <a:buClr>
                <a:schemeClr val="lt1"/>
              </a:buClr>
              <a:buSzPts val="1400"/>
              <a:buFont typeface="Barlow"/>
              <a:buChar char="○"/>
              <a:defRPr/>
            </a:lvl8pPr>
            <a:lvl9pPr marL="4114800" lvl="8" indent="-317500" algn="l">
              <a:lnSpc>
                <a:spcPct val="100000"/>
              </a:lnSpc>
              <a:spcBef>
                <a:spcPts val="1600"/>
              </a:spcBef>
              <a:spcAft>
                <a:spcPts val="1600"/>
              </a:spcAft>
              <a:buClr>
                <a:schemeClr val="lt1"/>
              </a:buClr>
              <a:buSzPts val="1400"/>
              <a:buFont typeface="Barlow"/>
              <a:buChar char="■"/>
              <a:defRPr/>
            </a:lvl9pPr>
          </a:lstStyle>
          <a:p>
            <a:endParaRPr/>
          </a:p>
        </p:txBody>
      </p:sp>
      <p:sp>
        <p:nvSpPr>
          <p:cNvPr id="14" name="Google Shape;14;p11"/>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3968425" y="2227050"/>
            <a:ext cx="4462500" cy="841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4700">
                <a:solidFill>
                  <a:schemeClr val="accen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12"/>
          <p:cNvSpPr txBox="1">
            <a:spLocks noGrp="1"/>
          </p:cNvSpPr>
          <p:nvPr>
            <p:ph type="subTitle" idx="1"/>
          </p:nvPr>
        </p:nvSpPr>
        <p:spPr>
          <a:xfrm>
            <a:off x="3968275" y="3045375"/>
            <a:ext cx="4462500" cy="678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18" name="Google Shape;18;p12"/>
          <p:cNvSpPr txBox="1">
            <a:spLocks noGrp="1"/>
          </p:cNvSpPr>
          <p:nvPr>
            <p:ph type="title" idx="2"/>
          </p:nvPr>
        </p:nvSpPr>
        <p:spPr>
          <a:xfrm>
            <a:off x="3968350" y="1262325"/>
            <a:ext cx="4462500" cy="1141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7200"/>
              <a:buNone/>
              <a:defRPr sz="7200">
                <a:solidFill>
                  <a:schemeClr val="dk2"/>
                </a:solidFill>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a:endParaRPr/>
          </a:p>
        </p:txBody>
      </p:sp>
      <p:sp>
        <p:nvSpPr>
          <p:cNvPr id="19" name="Google Shape;19;p12"/>
          <p:cNvSpPr/>
          <p:nvPr/>
        </p:nvSpPr>
        <p:spPr>
          <a:xfrm rot="10800000" flipH="1">
            <a:off x="1441925" y="2571600"/>
            <a:ext cx="1216200" cy="15924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rot="10800000" flipH="1">
            <a:off x="2658125" y="0"/>
            <a:ext cx="1216200" cy="2571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717800" y="383175"/>
            <a:ext cx="7708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23" name="Google Shape;23;p13"/>
          <p:cNvSpPr txBox="1">
            <a:spLocks noGrp="1"/>
          </p:cNvSpPr>
          <p:nvPr>
            <p:ph type="ctrTitle" idx="2"/>
          </p:nvPr>
        </p:nvSpPr>
        <p:spPr>
          <a:xfrm>
            <a:off x="2310350" y="1446813"/>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24" name="Google Shape;24;p13"/>
          <p:cNvSpPr txBox="1">
            <a:spLocks noGrp="1"/>
          </p:cNvSpPr>
          <p:nvPr>
            <p:ph type="title" idx="3"/>
          </p:nvPr>
        </p:nvSpPr>
        <p:spPr>
          <a:xfrm>
            <a:off x="717800" y="1521025"/>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25" name="Google Shape;25;p13"/>
          <p:cNvSpPr txBox="1">
            <a:spLocks noGrp="1"/>
          </p:cNvSpPr>
          <p:nvPr>
            <p:ph type="subTitle" idx="1"/>
          </p:nvPr>
        </p:nvSpPr>
        <p:spPr>
          <a:xfrm>
            <a:off x="2310350" y="1858875"/>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26" name="Google Shape;26;p13"/>
          <p:cNvSpPr txBox="1">
            <a:spLocks noGrp="1"/>
          </p:cNvSpPr>
          <p:nvPr>
            <p:ph type="ctrTitle" idx="4"/>
          </p:nvPr>
        </p:nvSpPr>
        <p:spPr>
          <a:xfrm>
            <a:off x="6233050" y="1446813"/>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27" name="Google Shape;27;p13"/>
          <p:cNvSpPr txBox="1">
            <a:spLocks noGrp="1"/>
          </p:cNvSpPr>
          <p:nvPr>
            <p:ph type="title" idx="5"/>
          </p:nvPr>
        </p:nvSpPr>
        <p:spPr>
          <a:xfrm>
            <a:off x="4686400" y="1521025"/>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28" name="Google Shape;28;p13"/>
          <p:cNvSpPr txBox="1">
            <a:spLocks noGrp="1"/>
          </p:cNvSpPr>
          <p:nvPr>
            <p:ph type="subTitle" idx="6"/>
          </p:nvPr>
        </p:nvSpPr>
        <p:spPr>
          <a:xfrm>
            <a:off x="6275800" y="1858878"/>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29" name="Google Shape;29;p13"/>
          <p:cNvSpPr txBox="1">
            <a:spLocks noGrp="1"/>
          </p:cNvSpPr>
          <p:nvPr>
            <p:ph type="ctrTitle" idx="7"/>
          </p:nvPr>
        </p:nvSpPr>
        <p:spPr>
          <a:xfrm>
            <a:off x="2310350" y="2868777"/>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30" name="Google Shape;30;p13"/>
          <p:cNvSpPr txBox="1">
            <a:spLocks noGrp="1"/>
          </p:cNvSpPr>
          <p:nvPr>
            <p:ph type="title" idx="8"/>
          </p:nvPr>
        </p:nvSpPr>
        <p:spPr>
          <a:xfrm>
            <a:off x="717800" y="2960450"/>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31" name="Google Shape;31;p13"/>
          <p:cNvSpPr txBox="1">
            <a:spLocks noGrp="1"/>
          </p:cNvSpPr>
          <p:nvPr>
            <p:ph type="subTitle" idx="9"/>
          </p:nvPr>
        </p:nvSpPr>
        <p:spPr>
          <a:xfrm>
            <a:off x="2310350" y="3298325"/>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32" name="Google Shape;32;p13"/>
          <p:cNvSpPr txBox="1">
            <a:spLocks noGrp="1"/>
          </p:cNvSpPr>
          <p:nvPr>
            <p:ph type="ctrTitle" idx="13"/>
          </p:nvPr>
        </p:nvSpPr>
        <p:spPr>
          <a:xfrm>
            <a:off x="6275650" y="2868775"/>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33" name="Google Shape;33;p13"/>
          <p:cNvSpPr txBox="1">
            <a:spLocks noGrp="1"/>
          </p:cNvSpPr>
          <p:nvPr>
            <p:ph type="title" idx="14"/>
          </p:nvPr>
        </p:nvSpPr>
        <p:spPr>
          <a:xfrm>
            <a:off x="4686400" y="2960450"/>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34" name="Google Shape;34;p13"/>
          <p:cNvSpPr txBox="1">
            <a:spLocks noGrp="1"/>
          </p:cNvSpPr>
          <p:nvPr>
            <p:ph type="subTitle" idx="15"/>
          </p:nvPr>
        </p:nvSpPr>
        <p:spPr>
          <a:xfrm>
            <a:off x="6275800" y="3298325"/>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35" name="Google Shape;35;p13"/>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3"/>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9">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717800" y="383175"/>
            <a:ext cx="7708200" cy="74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39" name="Google Shape;39;p17"/>
          <p:cNvSpPr txBox="1">
            <a:spLocks noGrp="1"/>
          </p:cNvSpPr>
          <p:nvPr>
            <p:ph type="subTitle" idx="1"/>
          </p:nvPr>
        </p:nvSpPr>
        <p:spPr>
          <a:xfrm>
            <a:off x="717800" y="1255775"/>
            <a:ext cx="4631700" cy="3398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Char char="●"/>
              <a:defRPr sz="1400">
                <a:solidFill>
                  <a:schemeClr val="dk1"/>
                </a:solidFill>
              </a:defRPr>
            </a:lvl1pPr>
            <a:lvl2pPr lvl="1" algn="l">
              <a:lnSpc>
                <a:spcPct val="100000"/>
              </a:lnSpc>
              <a:spcBef>
                <a:spcPts val="1600"/>
              </a:spcBef>
              <a:spcAft>
                <a:spcPts val="0"/>
              </a:spcAft>
              <a:buSzPts val="1400"/>
              <a:buChar char="○"/>
              <a:defRPr/>
            </a:lvl2pPr>
            <a:lvl3pPr lvl="2" algn="l">
              <a:lnSpc>
                <a:spcPct val="100000"/>
              </a:lnSpc>
              <a:spcBef>
                <a:spcPts val="1600"/>
              </a:spcBef>
              <a:spcAft>
                <a:spcPts val="0"/>
              </a:spcAft>
              <a:buSzPts val="1400"/>
              <a:buChar char="■"/>
              <a:defRPr/>
            </a:lvl3pPr>
            <a:lvl4pPr lvl="3" algn="l">
              <a:lnSpc>
                <a:spcPct val="100000"/>
              </a:lnSpc>
              <a:spcBef>
                <a:spcPts val="1600"/>
              </a:spcBef>
              <a:spcAft>
                <a:spcPts val="0"/>
              </a:spcAft>
              <a:buSzPts val="1400"/>
              <a:buChar char="●"/>
              <a:defRPr/>
            </a:lvl4pPr>
            <a:lvl5pPr lvl="4" algn="l">
              <a:lnSpc>
                <a:spcPct val="100000"/>
              </a:lnSpc>
              <a:spcBef>
                <a:spcPts val="1600"/>
              </a:spcBef>
              <a:spcAft>
                <a:spcPts val="0"/>
              </a:spcAft>
              <a:buSzPts val="1400"/>
              <a:buChar char="○"/>
              <a:defRPr/>
            </a:lvl5pPr>
            <a:lvl6pPr lvl="5" algn="l">
              <a:lnSpc>
                <a:spcPct val="100000"/>
              </a:lnSpc>
              <a:spcBef>
                <a:spcPts val="1600"/>
              </a:spcBef>
              <a:spcAft>
                <a:spcPts val="0"/>
              </a:spcAft>
              <a:buSzPts val="1400"/>
              <a:buChar char="■"/>
              <a:defRPr/>
            </a:lvl6pPr>
            <a:lvl7pPr lvl="6" algn="l">
              <a:lnSpc>
                <a:spcPct val="100000"/>
              </a:lnSpc>
              <a:spcBef>
                <a:spcPts val="1600"/>
              </a:spcBef>
              <a:spcAft>
                <a:spcPts val="0"/>
              </a:spcAft>
              <a:buSzPts val="1400"/>
              <a:buChar char="●"/>
              <a:defRPr/>
            </a:lvl7pPr>
            <a:lvl8pPr lvl="7" algn="l">
              <a:lnSpc>
                <a:spcPct val="100000"/>
              </a:lnSpc>
              <a:spcBef>
                <a:spcPts val="1600"/>
              </a:spcBef>
              <a:spcAft>
                <a:spcPts val="0"/>
              </a:spcAft>
              <a:buSzPts val="1400"/>
              <a:buChar char="○"/>
              <a:defRPr/>
            </a:lvl8pPr>
            <a:lvl9pPr lvl="8" algn="l">
              <a:lnSpc>
                <a:spcPct val="100000"/>
              </a:lnSpc>
              <a:spcBef>
                <a:spcPts val="1600"/>
              </a:spcBef>
              <a:spcAft>
                <a:spcPts val="1600"/>
              </a:spcAft>
              <a:buSzPts val="1400"/>
              <a:buChar char="■"/>
              <a:defRPr/>
            </a:lvl9pPr>
          </a:lstStyle>
          <a:p>
            <a:endParaRPr/>
          </a:p>
        </p:txBody>
      </p:sp>
      <p:sp>
        <p:nvSpPr>
          <p:cNvPr id="40" name="Google Shape;40;p17"/>
          <p:cNvSpPr/>
          <p:nvPr/>
        </p:nvSpPr>
        <p:spPr>
          <a:xfrm>
            <a:off x="7927800" y="257160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41"/>
        <p:cNvGrpSpPr/>
        <p:nvPr/>
      </p:nvGrpSpPr>
      <p:grpSpPr>
        <a:xfrm>
          <a:off x="0" y="0"/>
          <a:ext cx="0" cy="0"/>
          <a:chOff x="0" y="0"/>
          <a:chExt cx="0" cy="0"/>
        </a:xfrm>
      </p:grpSpPr>
      <p:sp>
        <p:nvSpPr>
          <p:cNvPr id="42" name="Google Shape;42;p16"/>
          <p:cNvSpPr txBox="1">
            <a:spLocks noGrp="1"/>
          </p:cNvSpPr>
          <p:nvPr>
            <p:ph type="title"/>
          </p:nvPr>
        </p:nvSpPr>
        <p:spPr>
          <a:xfrm>
            <a:off x="713225" y="445025"/>
            <a:ext cx="3858900" cy="1338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2800"/>
              <a:buNone/>
              <a:defRPr sz="7200">
                <a:solidFill>
                  <a:schemeClr val="accent1"/>
                </a:solidFill>
              </a:defRPr>
            </a:lvl1pPr>
            <a:lvl2pPr lvl="1" algn="l">
              <a:lnSpc>
                <a:spcPct val="100000"/>
              </a:lnSpc>
              <a:spcBef>
                <a:spcPts val="0"/>
              </a:spcBef>
              <a:spcAft>
                <a:spcPts val="0"/>
              </a:spcAft>
              <a:buClr>
                <a:schemeClr val="accent1"/>
              </a:buClr>
              <a:buSzPts val="2800"/>
              <a:buNone/>
              <a:defRPr>
                <a:solidFill>
                  <a:schemeClr val="accent1"/>
                </a:solidFill>
              </a:defRPr>
            </a:lvl2pPr>
            <a:lvl3pPr lvl="2" algn="l">
              <a:lnSpc>
                <a:spcPct val="100000"/>
              </a:lnSpc>
              <a:spcBef>
                <a:spcPts val="0"/>
              </a:spcBef>
              <a:spcAft>
                <a:spcPts val="0"/>
              </a:spcAft>
              <a:buClr>
                <a:schemeClr val="accent1"/>
              </a:buClr>
              <a:buSzPts val="2800"/>
              <a:buNone/>
              <a:defRPr>
                <a:solidFill>
                  <a:schemeClr val="accent1"/>
                </a:solidFill>
              </a:defRPr>
            </a:lvl3pPr>
            <a:lvl4pPr lvl="3" algn="l">
              <a:lnSpc>
                <a:spcPct val="100000"/>
              </a:lnSpc>
              <a:spcBef>
                <a:spcPts val="0"/>
              </a:spcBef>
              <a:spcAft>
                <a:spcPts val="0"/>
              </a:spcAft>
              <a:buClr>
                <a:schemeClr val="accent1"/>
              </a:buClr>
              <a:buSzPts val="2800"/>
              <a:buNone/>
              <a:defRPr>
                <a:solidFill>
                  <a:schemeClr val="accent1"/>
                </a:solidFill>
              </a:defRPr>
            </a:lvl4pPr>
            <a:lvl5pPr lvl="4" algn="l">
              <a:lnSpc>
                <a:spcPct val="100000"/>
              </a:lnSpc>
              <a:spcBef>
                <a:spcPts val="0"/>
              </a:spcBef>
              <a:spcAft>
                <a:spcPts val="0"/>
              </a:spcAft>
              <a:buClr>
                <a:schemeClr val="accent1"/>
              </a:buClr>
              <a:buSzPts val="2800"/>
              <a:buNone/>
              <a:defRPr>
                <a:solidFill>
                  <a:schemeClr val="accent1"/>
                </a:solidFill>
              </a:defRPr>
            </a:lvl5pPr>
            <a:lvl6pPr lvl="5" algn="l">
              <a:lnSpc>
                <a:spcPct val="100000"/>
              </a:lnSpc>
              <a:spcBef>
                <a:spcPts val="0"/>
              </a:spcBef>
              <a:spcAft>
                <a:spcPts val="0"/>
              </a:spcAft>
              <a:buClr>
                <a:schemeClr val="accent1"/>
              </a:buClr>
              <a:buSzPts val="2800"/>
              <a:buNone/>
              <a:defRPr>
                <a:solidFill>
                  <a:schemeClr val="accent1"/>
                </a:solidFill>
              </a:defRPr>
            </a:lvl6pPr>
            <a:lvl7pPr lvl="6" algn="l">
              <a:lnSpc>
                <a:spcPct val="100000"/>
              </a:lnSpc>
              <a:spcBef>
                <a:spcPts val="0"/>
              </a:spcBef>
              <a:spcAft>
                <a:spcPts val="0"/>
              </a:spcAft>
              <a:buClr>
                <a:schemeClr val="accent1"/>
              </a:buClr>
              <a:buSzPts val="2800"/>
              <a:buNone/>
              <a:defRPr>
                <a:solidFill>
                  <a:schemeClr val="accent1"/>
                </a:solidFill>
              </a:defRPr>
            </a:lvl7pPr>
            <a:lvl8pPr lvl="7" algn="l">
              <a:lnSpc>
                <a:spcPct val="100000"/>
              </a:lnSpc>
              <a:spcBef>
                <a:spcPts val="0"/>
              </a:spcBef>
              <a:spcAft>
                <a:spcPts val="0"/>
              </a:spcAft>
              <a:buClr>
                <a:schemeClr val="accent1"/>
              </a:buClr>
              <a:buSzPts val="2800"/>
              <a:buNone/>
              <a:defRPr>
                <a:solidFill>
                  <a:schemeClr val="accent1"/>
                </a:solidFill>
              </a:defRPr>
            </a:lvl8pPr>
            <a:lvl9pPr lvl="8" algn="l">
              <a:lnSpc>
                <a:spcPct val="100000"/>
              </a:lnSpc>
              <a:spcBef>
                <a:spcPts val="0"/>
              </a:spcBef>
              <a:spcAft>
                <a:spcPts val="0"/>
              </a:spcAft>
              <a:buClr>
                <a:schemeClr val="accent1"/>
              </a:buClr>
              <a:buSzPts val="2800"/>
              <a:buNone/>
              <a:defRPr>
                <a:solidFill>
                  <a:schemeClr val="accent1"/>
                </a:solidFill>
              </a:defRPr>
            </a:lvl9pPr>
          </a:lstStyle>
          <a:p>
            <a:endParaRPr/>
          </a:p>
        </p:txBody>
      </p:sp>
      <p:sp>
        <p:nvSpPr>
          <p:cNvPr id="43" name="Google Shape;43;p16"/>
          <p:cNvSpPr txBox="1"/>
          <p:nvPr/>
        </p:nvSpPr>
        <p:spPr>
          <a:xfrm>
            <a:off x="713225" y="3485675"/>
            <a:ext cx="3956100" cy="61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100"/>
              <a:buFont typeface="Arial"/>
              <a:buNone/>
            </a:pPr>
            <a:r>
              <a:rPr lang="en-US" sz="1100" b="0" i="0" u="none" strike="noStrike" cap="none">
                <a:solidFill>
                  <a:schemeClr val="accent2"/>
                </a:solidFill>
                <a:latin typeface="Montserrat"/>
                <a:ea typeface="Montserrat"/>
                <a:cs typeface="Montserrat"/>
                <a:sym typeface="Montserrat"/>
              </a:rPr>
              <a:t>CREDITS: This presentation template was created by </a:t>
            </a:r>
            <a:r>
              <a:rPr lang="en-US" sz="1100" b="1" i="0" u="none" strike="noStrike" cap="none">
                <a:solidFill>
                  <a:schemeClr val="accent2"/>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US" sz="1100" b="0" i="0" u="none" strike="noStrike" cap="none">
                <a:solidFill>
                  <a:schemeClr val="accent2"/>
                </a:solidFill>
                <a:latin typeface="Montserrat"/>
                <a:ea typeface="Montserrat"/>
                <a:cs typeface="Montserrat"/>
                <a:sym typeface="Montserrat"/>
              </a:rPr>
              <a:t>, including icons by </a:t>
            </a:r>
            <a:r>
              <a:rPr lang="en-US" sz="1100" b="1" i="0" u="none" strike="noStrike" cap="none">
                <a:solidFill>
                  <a:schemeClr val="accent2"/>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US" sz="1100" b="0" i="0" u="none" strike="noStrike" cap="none">
                <a:solidFill>
                  <a:schemeClr val="accent2"/>
                </a:solidFill>
                <a:latin typeface="Montserrat"/>
                <a:ea typeface="Montserrat"/>
                <a:cs typeface="Montserrat"/>
                <a:sym typeface="Montserrat"/>
              </a:rPr>
              <a:t>, and infographics &amp; images by </a:t>
            </a:r>
            <a:r>
              <a:rPr lang="en-US" sz="1100" b="1" i="0" u="none" strike="noStrike" cap="none">
                <a:solidFill>
                  <a:schemeClr val="accent2"/>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100" b="1" i="0" u="none" strike="noStrike" cap="none">
              <a:solidFill>
                <a:schemeClr val="accent2"/>
              </a:solidFill>
              <a:latin typeface="Montserrat"/>
              <a:ea typeface="Montserrat"/>
              <a:cs typeface="Montserrat"/>
              <a:sym typeface="Montserrat"/>
            </a:endParaRPr>
          </a:p>
        </p:txBody>
      </p:sp>
      <p:sp>
        <p:nvSpPr>
          <p:cNvPr id="44" name="Google Shape;44;p16"/>
          <p:cNvSpPr/>
          <p:nvPr/>
        </p:nvSpPr>
        <p:spPr>
          <a:xfrm>
            <a:off x="6711600" y="257160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6"/>
          <p:cNvSpPr/>
          <p:nvPr/>
        </p:nvSpPr>
        <p:spPr>
          <a:xfrm>
            <a:off x="7927800" y="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46"/>
        <p:cNvGrpSpPr/>
        <p:nvPr/>
      </p:nvGrpSpPr>
      <p:grpSpPr>
        <a:xfrm>
          <a:off x="0" y="0"/>
          <a:ext cx="0" cy="0"/>
          <a:chOff x="0" y="0"/>
          <a:chExt cx="0" cy="0"/>
        </a:xfrm>
      </p:grpSpPr>
      <p:sp>
        <p:nvSpPr>
          <p:cNvPr id="47" name="Google Shape;47;p15"/>
          <p:cNvSpPr txBox="1">
            <a:spLocks noGrp="1"/>
          </p:cNvSpPr>
          <p:nvPr>
            <p:ph type="title"/>
          </p:nvPr>
        </p:nvSpPr>
        <p:spPr>
          <a:xfrm>
            <a:off x="2683950" y="3273525"/>
            <a:ext cx="5757300" cy="572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800" b="1">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15"/>
          <p:cNvSpPr txBox="1">
            <a:spLocks noGrp="1"/>
          </p:cNvSpPr>
          <p:nvPr>
            <p:ph type="subTitle" idx="1"/>
          </p:nvPr>
        </p:nvSpPr>
        <p:spPr>
          <a:xfrm flipH="1">
            <a:off x="2684000" y="1247225"/>
            <a:ext cx="5757300" cy="1855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Font typeface="Didact Gothic"/>
              <a:buNone/>
              <a:defRPr sz="2800">
                <a:latin typeface="Montserrat SemiBold"/>
                <a:ea typeface="Montserrat SemiBold"/>
                <a:cs typeface="Montserrat SemiBold"/>
                <a:sym typeface="Montserrat Semi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15"/>
          <p:cNvSpPr/>
          <p:nvPr/>
        </p:nvSpPr>
        <p:spPr>
          <a:xfrm rot="10800000" flipH="1">
            <a:off x="1216200" y="2571750"/>
            <a:ext cx="1216200" cy="2571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5"/>
          <p:cNvSpPr/>
          <p:nvPr/>
        </p:nvSpPr>
        <p:spPr>
          <a:xfrm rot="10800000" flipH="1">
            <a:off x="0" y="1061825"/>
            <a:ext cx="1216200" cy="15099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endParaRPr/>
          </a:p>
        </p:txBody>
      </p:sp>
      <p:sp>
        <p:nvSpPr>
          <p:cNvPr id="7" name="Google Shape;7;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sciencedirect.com/topics/medicine-and-dentistry/biometry"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hyperlink" Target="https://openscholarship.wustl.edu/law_globalstudies/vol19/iss1/5"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rm.coe.int/168007d002" TargetMode="External"/><Relationship Id="rId7" Type="http://schemas.openxmlformats.org/officeDocument/2006/relationships/hyperlink" Target="https://www.cagc-accg.ca/" TargetMode="External"/><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hyperlink" Target="https://gdpr-info.eu/" TargetMode="External"/><Relationship Id="rId5" Type="http://schemas.openxmlformats.org/officeDocument/2006/relationships/hyperlink" Target="https://www.bundesgesundheitsministerium.de/service/begriffe-von-a-z/g/gendiagnostikgesetz.html" TargetMode="External"/><Relationship Id="rId4" Type="http://schemas.openxmlformats.org/officeDocument/2006/relationships/hyperlink" Target="https://rm.coe.int/1680084824"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genecounsel.eu/"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
        <p:cNvGrpSpPr/>
        <p:nvPr/>
      </p:nvGrpSpPr>
      <p:grpSpPr>
        <a:xfrm>
          <a:off x="0" y="0"/>
          <a:ext cx="0" cy="0"/>
          <a:chOff x="0" y="0"/>
          <a:chExt cx="0" cy="0"/>
        </a:xfrm>
      </p:grpSpPr>
      <p:sp>
        <p:nvSpPr>
          <p:cNvPr id="55" name="Google Shape;55;p1"/>
          <p:cNvSpPr txBox="1"/>
          <p:nvPr/>
        </p:nvSpPr>
        <p:spPr>
          <a:xfrm>
            <a:off x="924000" y="1679286"/>
            <a:ext cx="7296000" cy="168889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3000"/>
              <a:buFont typeface="Arial"/>
              <a:buNone/>
            </a:pPr>
            <a:r>
              <a:rPr lang="en-US" sz="3000" b="1" dirty="0">
                <a:solidFill>
                  <a:schemeClr val="accent1"/>
                </a:solidFill>
              </a:rPr>
              <a:t>Unit 2. Theory-basic scientific information</a:t>
            </a:r>
            <a:endParaRPr sz="3000" b="1" i="0" u="none" strike="noStrike" cap="none" dirty="0">
              <a:solidFill>
                <a:schemeClr val="accent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3000"/>
              <a:buFont typeface="Arial"/>
              <a:buNone/>
            </a:pPr>
            <a:r>
              <a:rPr lang="en-US" sz="2500" b="1" dirty="0">
                <a:solidFill>
                  <a:schemeClr val="accent1"/>
                </a:solidFill>
              </a:rPr>
              <a:t>Lesson</a:t>
            </a:r>
            <a:r>
              <a:rPr lang="en-US" sz="2500" b="1" i="0" u="none" strike="noStrike" cap="none" dirty="0">
                <a:solidFill>
                  <a:schemeClr val="accent1"/>
                </a:solidFill>
                <a:latin typeface="Arial"/>
                <a:ea typeface="Arial"/>
                <a:cs typeface="Arial"/>
                <a:sym typeface="Arial"/>
              </a:rPr>
              <a:t> 2.4. </a:t>
            </a:r>
            <a:r>
              <a:rPr lang="en-US" sz="2500" b="1" dirty="0">
                <a:solidFill>
                  <a:schemeClr val="accent1"/>
                </a:solidFill>
              </a:rPr>
              <a:t>Human rights in Genetics</a:t>
            </a:r>
            <a:endParaRPr sz="2500" b="1" i="0" u="none" strike="noStrike" cap="none" dirty="0">
              <a:solidFill>
                <a:schemeClr val="accent1"/>
              </a:solidFill>
              <a:latin typeface="Arial"/>
              <a:ea typeface="Arial"/>
              <a:cs typeface="Arial"/>
              <a:sym typeface="Arial"/>
            </a:endParaRPr>
          </a:p>
        </p:txBody>
      </p:sp>
      <p:pic>
        <p:nvPicPr>
          <p:cNvPr id="56" name="Google Shape;56;p1"/>
          <p:cNvPicPr preferRelativeResize="0"/>
          <p:nvPr/>
        </p:nvPicPr>
        <p:blipFill rotWithShape="1">
          <a:blip r:embed="rId3">
            <a:alphaModFix/>
          </a:blip>
          <a:srcRect/>
          <a:stretch/>
        </p:blipFill>
        <p:spPr>
          <a:xfrm>
            <a:off x="811375" y="4342775"/>
            <a:ext cx="7466373" cy="751000"/>
          </a:xfrm>
          <a:prstGeom prst="rect">
            <a:avLst/>
          </a:prstGeom>
          <a:noFill/>
          <a:ln>
            <a:noFill/>
          </a:ln>
        </p:spPr>
      </p:pic>
      <p:pic>
        <p:nvPicPr>
          <p:cNvPr id="57" name="Google Shape;57;p1"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53111" y="55512"/>
            <a:ext cx="2601407" cy="6491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
          <p:cNvSpPr txBox="1">
            <a:spLocks noGrp="1"/>
          </p:cNvSpPr>
          <p:nvPr>
            <p:ph type="body" idx="4294967295"/>
          </p:nvPr>
        </p:nvSpPr>
        <p:spPr>
          <a:xfrm>
            <a:off x="199894" y="701700"/>
            <a:ext cx="8749163" cy="4015957"/>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B9D1FE"/>
              </a:buClr>
              <a:buSzPts val="1800"/>
              <a:buNone/>
            </a:pPr>
            <a:r>
              <a:rPr lang="en-US" sz="1400" b="1" dirty="0">
                <a:solidFill>
                  <a:schemeClr val="lt1"/>
                </a:solidFill>
                <a:latin typeface="Arial"/>
                <a:ea typeface="Arial"/>
                <a:cs typeface="Arial"/>
                <a:sym typeface="Arial"/>
              </a:rPr>
              <a:t>Article 11 - Non-discrimination</a:t>
            </a:r>
            <a:endParaRPr dirty="0">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400" dirty="0">
                <a:solidFill>
                  <a:schemeClr val="lt1"/>
                </a:solidFill>
                <a:latin typeface="Arial"/>
                <a:ea typeface="Arial"/>
                <a:cs typeface="Arial"/>
                <a:sym typeface="Arial"/>
              </a:rPr>
              <a:t>Any form of discrimination against a person on grounds of his or her genetic heritage is prohibited.</a:t>
            </a:r>
            <a:endParaRPr dirty="0">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endParaRPr sz="1400" dirty="0">
              <a:solidFill>
                <a:schemeClr val="lt1"/>
              </a:solidFill>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400" b="1" dirty="0">
                <a:solidFill>
                  <a:schemeClr val="lt1"/>
                </a:solidFill>
                <a:latin typeface="Arial"/>
                <a:ea typeface="Arial"/>
                <a:cs typeface="Arial"/>
                <a:sym typeface="Arial"/>
              </a:rPr>
              <a:t>Article 12 - Predictive genetic tests</a:t>
            </a:r>
            <a:endParaRPr sz="1400" b="1" dirty="0">
              <a:solidFill>
                <a:schemeClr val="lt1"/>
              </a:solidFill>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400" dirty="0">
                <a:solidFill>
                  <a:schemeClr val="lt1"/>
                </a:solidFill>
                <a:latin typeface="Arial"/>
                <a:ea typeface="Arial"/>
                <a:cs typeface="Arial"/>
                <a:sym typeface="Arial"/>
              </a:rPr>
              <a:t>Tests which are predictive of genetic diseases or which serve either to identify the subject as a carrier of a gene responsible for a disease or to detect a genetic predisposition or  susceptibility to a disease may be performed only for health purposes or for scientific research linked to health purposes, and </a:t>
            </a:r>
            <a:r>
              <a:rPr lang="en-US" sz="1400" dirty="0">
                <a:solidFill>
                  <a:srgbClr val="B9D1FE"/>
                </a:solidFill>
                <a:latin typeface="Arial"/>
                <a:ea typeface="Arial"/>
                <a:cs typeface="Arial"/>
                <a:sym typeface="Arial"/>
              </a:rPr>
              <a:t>subject to appropriate genetic counselling</a:t>
            </a:r>
            <a:r>
              <a:rPr lang="en-US" sz="1400" dirty="0">
                <a:solidFill>
                  <a:schemeClr val="lt1"/>
                </a:solidFill>
                <a:latin typeface="Arial"/>
                <a:ea typeface="Arial"/>
                <a:cs typeface="Arial"/>
                <a:sym typeface="Arial"/>
              </a:rPr>
              <a:t>.</a:t>
            </a:r>
            <a:endParaRPr dirty="0">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endParaRPr sz="1400" dirty="0">
              <a:solidFill>
                <a:schemeClr val="lt1"/>
              </a:solidFill>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400" b="1" dirty="0">
                <a:solidFill>
                  <a:schemeClr val="lt1"/>
                </a:solidFill>
                <a:latin typeface="Arial"/>
                <a:ea typeface="Arial"/>
                <a:cs typeface="Arial"/>
                <a:sym typeface="Arial"/>
              </a:rPr>
              <a:t>Article 13 – Interventions on the human genome</a:t>
            </a:r>
            <a:endParaRPr dirty="0">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400" dirty="0">
                <a:solidFill>
                  <a:schemeClr val="lt1"/>
                </a:solidFill>
                <a:latin typeface="Arial"/>
                <a:ea typeface="Arial"/>
                <a:cs typeface="Arial"/>
                <a:sym typeface="Arial"/>
              </a:rPr>
              <a:t>An intervention seeking to modify the human genome may only be undertaken for preventive, diagnostic or therapeutic purposes and only if its aim is not to introduce any modification in the genome of any descendants.</a:t>
            </a:r>
            <a:endParaRPr dirty="0">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endParaRPr sz="1400" dirty="0">
              <a:solidFill>
                <a:schemeClr val="lt1"/>
              </a:solidFill>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400" b="1" dirty="0">
                <a:solidFill>
                  <a:schemeClr val="lt1"/>
                </a:solidFill>
                <a:latin typeface="Arial"/>
                <a:ea typeface="Arial"/>
                <a:cs typeface="Arial"/>
                <a:sym typeface="Arial"/>
              </a:rPr>
              <a:t>Article 14 – Non-selection of sex</a:t>
            </a:r>
            <a:endParaRPr dirty="0">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400" dirty="0">
                <a:solidFill>
                  <a:schemeClr val="lt1"/>
                </a:solidFill>
                <a:latin typeface="Arial"/>
                <a:ea typeface="Arial"/>
                <a:cs typeface="Arial"/>
                <a:sym typeface="Arial"/>
              </a:rPr>
              <a:t>The use of techniques of medically assisted procreation shall not be allowed for the purpose </a:t>
            </a:r>
            <a:endParaRPr dirty="0">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400" dirty="0">
                <a:solidFill>
                  <a:schemeClr val="lt1"/>
                </a:solidFill>
                <a:latin typeface="Arial"/>
                <a:ea typeface="Arial"/>
                <a:cs typeface="Arial"/>
                <a:sym typeface="Arial"/>
              </a:rPr>
              <a:t>of choosing a future child's sex, except where serious hereditary sex-related disease is to be </a:t>
            </a:r>
            <a:endParaRPr dirty="0">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400" dirty="0">
                <a:solidFill>
                  <a:schemeClr val="lt1"/>
                </a:solidFill>
                <a:latin typeface="Arial"/>
                <a:ea typeface="Arial"/>
                <a:cs typeface="Arial"/>
                <a:sym typeface="Arial"/>
              </a:rPr>
              <a:t>avoided.</a:t>
            </a:r>
            <a:endParaRPr sz="1400" dirty="0">
              <a:solidFill>
                <a:schemeClr val="lt1"/>
              </a:solidFill>
              <a:latin typeface="Arial"/>
              <a:ea typeface="Arial"/>
              <a:cs typeface="Arial"/>
              <a:sym typeface="Arial"/>
            </a:endParaRPr>
          </a:p>
        </p:txBody>
      </p:sp>
      <p:sp>
        <p:nvSpPr>
          <p:cNvPr id="141" name="Google Shape;141;p4"/>
          <p:cNvSpPr txBox="1">
            <a:spLocks noGrp="1"/>
          </p:cNvSpPr>
          <p:nvPr>
            <p:ph type="title"/>
          </p:nvPr>
        </p:nvSpPr>
        <p:spPr>
          <a:xfrm>
            <a:off x="194943" y="129000"/>
            <a:ext cx="8617527"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sz="3000" dirty="0">
                <a:latin typeface="Arial"/>
                <a:ea typeface="Arial"/>
                <a:cs typeface="Arial"/>
                <a:sym typeface="Arial"/>
              </a:rPr>
              <a:t>Oviedo: </a:t>
            </a:r>
            <a:r>
              <a:rPr lang="en-US" sz="3200" dirty="0">
                <a:latin typeface="Arial"/>
                <a:ea typeface="Arial"/>
                <a:cs typeface="Arial"/>
                <a:sym typeface="Arial"/>
              </a:rPr>
              <a:t>Chapter IV - Human Genome</a:t>
            </a:r>
            <a:br>
              <a:rPr lang="en-US" sz="3200" dirty="0">
                <a:solidFill>
                  <a:schemeClr val="lt1"/>
                </a:solidFill>
                <a:latin typeface="Arial"/>
                <a:ea typeface="Arial"/>
                <a:cs typeface="Arial"/>
                <a:sym typeface="Arial"/>
              </a:rPr>
            </a:br>
            <a:endParaRPr sz="3000" dirty="0">
              <a:latin typeface="Arial"/>
              <a:ea typeface="Arial"/>
              <a:cs typeface="Arial"/>
              <a:sym typeface="Arial"/>
            </a:endParaRPr>
          </a:p>
        </p:txBody>
      </p:sp>
      <p:pic>
        <p:nvPicPr>
          <p:cNvPr id="143" name="Google Shape;143;p4"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Google Shape;134;p21">
            <a:extLst>
              <a:ext uri="{FF2B5EF4-FFF2-40B4-BE49-F238E27FC236}">
                <a16:creationId xmlns:a16="http://schemas.microsoft.com/office/drawing/2014/main" id="{05499F56-69CE-25F0-CF3D-729B9E722382}"/>
              </a:ext>
            </a:extLst>
          </p:cNvPr>
          <p:cNvSpPr/>
          <p:nvPr/>
        </p:nvSpPr>
        <p:spPr>
          <a:xfrm>
            <a:off x="-119262" y="4881890"/>
            <a:ext cx="6923716" cy="23079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accent1"/>
              </a:buClr>
              <a:buSzPts val="1100"/>
              <a:buFont typeface="Noto Sans Symbols"/>
              <a:buChar char="❖"/>
            </a:pPr>
            <a:r>
              <a:rPr lang="en-US" sz="900" b="0" i="0" u="none" strike="noStrike" cap="none" dirty="0">
                <a:solidFill>
                  <a:schemeClr val="lt1"/>
                </a:solidFill>
                <a:latin typeface="Arial"/>
                <a:ea typeface="Arial"/>
                <a:cs typeface="Arial"/>
                <a:sym typeface="Arial"/>
              </a:rPr>
              <a:t>https://www.coe.int/en/web/conventions/full-list?module=treaty-detail&amp;treatynum=164</a:t>
            </a:r>
            <a:endParaRPr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0">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body" idx="4294967295"/>
          </p:nvPr>
        </p:nvSpPr>
        <p:spPr>
          <a:xfrm>
            <a:off x="324008" y="1300780"/>
            <a:ext cx="8496000" cy="389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600"/>
              </a:spcBef>
              <a:spcAft>
                <a:spcPts val="0"/>
              </a:spcAft>
              <a:buClr>
                <a:schemeClr val="accent1"/>
              </a:buClr>
              <a:buSzPts val="1800"/>
              <a:buNone/>
            </a:pPr>
            <a:r>
              <a:rPr lang="en-US" sz="1400" b="1" dirty="0">
                <a:solidFill>
                  <a:schemeClr val="dk1"/>
                </a:solidFill>
                <a:latin typeface="Arial"/>
                <a:ea typeface="Arial"/>
                <a:cs typeface="Arial"/>
                <a:sym typeface="Arial"/>
              </a:rPr>
              <a:t>Article 1 – Object and purpose</a:t>
            </a:r>
            <a:endParaRPr dirty="0">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r>
              <a:rPr lang="en-US" sz="1200" dirty="0">
                <a:solidFill>
                  <a:schemeClr val="dk1"/>
                </a:solidFill>
                <a:latin typeface="Arial"/>
                <a:ea typeface="Arial"/>
                <a:cs typeface="Arial"/>
                <a:sym typeface="Arial"/>
              </a:rPr>
              <a:t>Parties to this Protocol shall protect the dignity and identity of all human beings and guarantee everyone, without discrimination, respect for their integrity and other rights and fundamental freedoms with regard to the tests to which this Protocol applies in accordance with Article 2.</a:t>
            </a:r>
            <a:endParaRPr sz="1600" dirty="0">
              <a:latin typeface="Arial"/>
              <a:ea typeface="Arial"/>
              <a:cs typeface="Arial"/>
              <a:sym typeface="Arial"/>
            </a:endParaRPr>
          </a:p>
          <a:p>
            <a:pPr marL="0" lvl="0" indent="0" algn="l" rtl="0">
              <a:lnSpc>
                <a:spcPct val="150000"/>
              </a:lnSpc>
              <a:spcBef>
                <a:spcPts val="1200"/>
              </a:spcBef>
              <a:spcAft>
                <a:spcPts val="0"/>
              </a:spcAft>
              <a:buClr>
                <a:schemeClr val="accent1"/>
              </a:buClr>
              <a:buSzPts val="1800"/>
              <a:buNone/>
            </a:pPr>
            <a:r>
              <a:rPr lang="en-US" sz="1400" b="1" dirty="0">
                <a:solidFill>
                  <a:schemeClr val="dk1"/>
                </a:solidFill>
                <a:latin typeface="Arial"/>
                <a:ea typeface="Arial"/>
                <a:cs typeface="Arial"/>
                <a:sym typeface="Arial"/>
              </a:rPr>
              <a:t>Article 2 – Scope</a:t>
            </a:r>
            <a:endParaRPr dirty="0">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r>
              <a:rPr lang="en-US" sz="1200" dirty="0">
                <a:solidFill>
                  <a:schemeClr val="dk1"/>
                </a:solidFill>
                <a:latin typeface="Arial"/>
                <a:ea typeface="Arial"/>
                <a:cs typeface="Arial"/>
                <a:sym typeface="Arial"/>
              </a:rPr>
              <a:t>This Protocol applies to tests, which are carried out for health purposes, involving analysis of biological samples of human origin and aiming specifically to identify the genetic characteristics of a person which are inherited or acquired during early prenatal development (hereinafter referred to as “genetic tests”).</a:t>
            </a:r>
            <a:endParaRPr sz="1600" dirty="0">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r>
              <a:rPr lang="en-US" sz="1200" dirty="0">
                <a:solidFill>
                  <a:schemeClr val="dk1"/>
                </a:solidFill>
                <a:latin typeface="Arial"/>
                <a:ea typeface="Arial"/>
                <a:cs typeface="Arial"/>
                <a:sym typeface="Arial"/>
              </a:rPr>
              <a:t>2 This Protocol does not apply:</a:t>
            </a:r>
          </a:p>
          <a:p>
            <a:pPr marL="0" lvl="0" indent="0" algn="l" rtl="0">
              <a:lnSpc>
                <a:spcPct val="100000"/>
              </a:lnSpc>
              <a:spcBef>
                <a:spcPts val="1200"/>
              </a:spcBef>
              <a:spcAft>
                <a:spcPts val="0"/>
              </a:spcAft>
              <a:buClr>
                <a:schemeClr val="accent1"/>
              </a:buClr>
              <a:buSzPts val="1800"/>
              <a:buNone/>
            </a:pPr>
            <a:r>
              <a:rPr lang="en-US" sz="1200" dirty="0">
                <a:solidFill>
                  <a:schemeClr val="dk1"/>
                </a:solidFill>
                <a:latin typeface="Arial"/>
                <a:ea typeface="Arial"/>
                <a:cs typeface="Arial"/>
                <a:sym typeface="Arial"/>
              </a:rPr>
              <a:t>a to genetic tests carried out on the human embryo or fetus;</a:t>
            </a:r>
            <a:endParaRPr sz="1600" dirty="0">
              <a:latin typeface="Arial"/>
              <a:ea typeface="Arial"/>
              <a:cs typeface="Arial"/>
              <a:sym typeface="Arial"/>
            </a:endParaRPr>
          </a:p>
          <a:p>
            <a:pPr marL="0" lvl="0" indent="0" algn="l" rtl="0">
              <a:lnSpc>
                <a:spcPct val="100000"/>
              </a:lnSpc>
              <a:spcBef>
                <a:spcPts val="1200"/>
              </a:spcBef>
              <a:spcAft>
                <a:spcPts val="600"/>
              </a:spcAft>
              <a:buClr>
                <a:schemeClr val="accent1"/>
              </a:buClr>
              <a:buSzPts val="1800"/>
              <a:buNone/>
            </a:pPr>
            <a:r>
              <a:rPr lang="en-US" sz="1200" dirty="0">
                <a:solidFill>
                  <a:schemeClr val="dk1"/>
                </a:solidFill>
                <a:latin typeface="Arial"/>
                <a:ea typeface="Arial"/>
                <a:cs typeface="Arial"/>
                <a:sym typeface="Arial"/>
              </a:rPr>
              <a:t>b to genetic tests carried out for research purposes.</a:t>
            </a:r>
            <a:endParaRPr sz="1200" dirty="0">
              <a:solidFill>
                <a:schemeClr val="dk1"/>
              </a:solidFill>
              <a:latin typeface="Arial"/>
              <a:ea typeface="Arial"/>
              <a:cs typeface="Arial"/>
              <a:sym typeface="Arial"/>
            </a:endParaRPr>
          </a:p>
        </p:txBody>
      </p:sp>
      <p:sp>
        <p:nvSpPr>
          <p:cNvPr id="149" name="Google Shape;149;p22"/>
          <p:cNvSpPr txBox="1">
            <a:spLocks noGrp="1"/>
          </p:cNvSpPr>
          <p:nvPr>
            <p:ph type="title"/>
          </p:nvPr>
        </p:nvSpPr>
        <p:spPr>
          <a:xfrm>
            <a:off x="375183" y="204075"/>
            <a:ext cx="8617500"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sz="2400" dirty="0">
                <a:latin typeface="Arial"/>
                <a:ea typeface="Arial"/>
                <a:cs typeface="Arial"/>
                <a:sym typeface="Arial"/>
              </a:rPr>
              <a:t>Additional Protocol to the Convention on Human Rights and Biomedicine, concerning Genetic Testing for Health Purposes</a:t>
            </a:r>
            <a:endParaRPr sz="2400" dirty="0">
              <a:latin typeface="Arial"/>
              <a:ea typeface="Arial"/>
              <a:cs typeface="Arial"/>
              <a:sym typeface="Arial"/>
            </a:endParaRPr>
          </a:p>
        </p:txBody>
      </p:sp>
      <p:sp>
        <p:nvSpPr>
          <p:cNvPr id="150" name="Google Shape;150;p22"/>
          <p:cNvSpPr/>
          <p:nvPr/>
        </p:nvSpPr>
        <p:spPr>
          <a:xfrm>
            <a:off x="96916" y="4889303"/>
            <a:ext cx="2084225"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 https://rm.coe.int/1680084824</a:t>
            </a:r>
            <a:endParaRPr sz="1050" dirty="0"/>
          </a:p>
        </p:txBody>
      </p:sp>
      <p:pic>
        <p:nvPicPr>
          <p:cNvPr id="151" name="Google Shape;151;p22"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body" idx="4294967295"/>
          </p:nvPr>
        </p:nvSpPr>
        <p:spPr>
          <a:xfrm>
            <a:off x="291319" y="304799"/>
            <a:ext cx="8495903" cy="2128416"/>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600"/>
              </a:spcBef>
              <a:spcAft>
                <a:spcPts val="0"/>
              </a:spcAft>
              <a:buClr>
                <a:schemeClr val="accent1"/>
              </a:buClr>
              <a:buSzPts val="1800"/>
              <a:buNone/>
            </a:pPr>
            <a:r>
              <a:rPr lang="en-US" sz="1400" b="1" dirty="0">
                <a:solidFill>
                  <a:schemeClr val="dk1"/>
                </a:solidFill>
                <a:latin typeface="Arial"/>
                <a:ea typeface="Arial"/>
                <a:cs typeface="Arial"/>
                <a:sym typeface="Arial"/>
              </a:rPr>
              <a:t>Article 4 – Non-discrimination and non-</a:t>
            </a:r>
            <a:r>
              <a:rPr lang="en-US" sz="1400" b="1" dirty="0" err="1">
                <a:solidFill>
                  <a:schemeClr val="dk1"/>
                </a:solidFill>
                <a:latin typeface="Arial"/>
                <a:ea typeface="Arial"/>
                <a:cs typeface="Arial"/>
                <a:sym typeface="Arial"/>
              </a:rPr>
              <a:t>stigmatisation</a:t>
            </a:r>
            <a:endParaRPr sz="1400" b="1" dirty="0">
              <a:solidFill>
                <a:schemeClr val="dk1"/>
              </a:solidFill>
              <a:latin typeface="Arial"/>
              <a:ea typeface="Arial"/>
              <a:cs typeface="Arial"/>
              <a:sym typeface="Arial"/>
            </a:endParaRPr>
          </a:p>
          <a:p>
            <a:pPr marL="342900" lvl="0" algn="l" rtl="0">
              <a:lnSpc>
                <a:spcPct val="150000"/>
              </a:lnSpc>
              <a:spcBef>
                <a:spcPts val="1200"/>
              </a:spcBef>
              <a:spcAft>
                <a:spcPts val="0"/>
              </a:spcAft>
              <a:buClr>
                <a:schemeClr val="bg2"/>
              </a:buClr>
              <a:buSzPct val="100000"/>
              <a:buFont typeface="+mj-lt"/>
              <a:buAutoNum type="arabicPeriod"/>
            </a:pPr>
            <a:r>
              <a:rPr lang="en-US" sz="1400" dirty="0">
                <a:solidFill>
                  <a:schemeClr val="dk1"/>
                </a:solidFill>
                <a:latin typeface="Arial"/>
                <a:ea typeface="Arial"/>
                <a:cs typeface="Arial"/>
                <a:sym typeface="Arial"/>
              </a:rPr>
              <a:t>Any form of discrimination against a person, either as an individual or as a member of a group on grounds of his or her genetic heritage is prohibited.</a:t>
            </a:r>
            <a:endParaRPr dirty="0">
              <a:latin typeface="Arial"/>
              <a:ea typeface="Arial"/>
              <a:cs typeface="Arial"/>
              <a:sym typeface="Arial"/>
            </a:endParaRPr>
          </a:p>
          <a:p>
            <a:pPr marL="342900" lvl="0" algn="l" rtl="0">
              <a:lnSpc>
                <a:spcPct val="150000"/>
              </a:lnSpc>
              <a:spcBef>
                <a:spcPts val="1200"/>
              </a:spcBef>
              <a:spcAft>
                <a:spcPts val="0"/>
              </a:spcAft>
              <a:buClr>
                <a:schemeClr val="bg2"/>
              </a:buClr>
              <a:buSzPct val="100000"/>
              <a:buFont typeface="+mj-lt"/>
              <a:buAutoNum type="arabicPeriod"/>
            </a:pPr>
            <a:r>
              <a:rPr lang="en-US" sz="1400" dirty="0">
                <a:solidFill>
                  <a:schemeClr val="dk1"/>
                </a:solidFill>
                <a:latin typeface="Arial"/>
                <a:ea typeface="Arial"/>
                <a:cs typeface="Arial"/>
                <a:sym typeface="Arial"/>
              </a:rPr>
              <a:t>Appropriate measures shall be taken in order to prevent </a:t>
            </a:r>
            <a:r>
              <a:rPr lang="en-US" sz="1400" dirty="0" err="1">
                <a:solidFill>
                  <a:schemeClr val="dk1"/>
                </a:solidFill>
                <a:latin typeface="Arial"/>
                <a:ea typeface="Arial"/>
                <a:cs typeface="Arial"/>
                <a:sym typeface="Arial"/>
              </a:rPr>
              <a:t>stigmatisation</a:t>
            </a:r>
            <a:r>
              <a:rPr lang="en-US" sz="1400" dirty="0">
                <a:solidFill>
                  <a:schemeClr val="dk1"/>
                </a:solidFill>
                <a:latin typeface="Arial"/>
                <a:ea typeface="Arial"/>
                <a:cs typeface="Arial"/>
                <a:sym typeface="Arial"/>
              </a:rPr>
              <a:t> of persons or groups in relation to genetic characteristics.</a:t>
            </a:r>
            <a:endParaRPr dirty="0">
              <a:latin typeface="Arial"/>
              <a:ea typeface="Arial"/>
              <a:cs typeface="Arial"/>
              <a:sym typeface="Arial"/>
            </a:endParaRPr>
          </a:p>
          <a:p>
            <a:pPr marL="0" lvl="0" indent="0" algn="l" rtl="0">
              <a:lnSpc>
                <a:spcPct val="150000"/>
              </a:lnSpc>
              <a:spcBef>
                <a:spcPts val="1200"/>
              </a:spcBef>
              <a:spcAft>
                <a:spcPts val="600"/>
              </a:spcAft>
              <a:buClr>
                <a:schemeClr val="accent1"/>
              </a:buClr>
              <a:buSzPts val="1800"/>
              <a:buNone/>
            </a:pPr>
            <a:endParaRPr sz="1400" dirty="0">
              <a:solidFill>
                <a:schemeClr val="dk1"/>
              </a:solidFill>
              <a:latin typeface="Arial"/>
              <a:ea typeface="Arial"/>
              <a:cs typeface="Arial"/>
              <a:sym typeface="Arial"/>
            </a:endParaRPr>
          </a:p>
        </p:txBody>
      </p:sp>
      <p:pic>
        <p:nvPicPr>
          <p:cNvPr id="158" name="Google Shape;158;p2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Google Shape;150;p22">
            <a:extLst>
              <a:ext uri="{FF2B5EF4-FFF2-40B4-BE49-F238E27FC236}">
                <a16:creationId xmlns:a16="http://schemas.microsoft.com/office/drawing/2014/main" id="{6A0BE060-E3CA-D3C4-FC68-229EB39FB1FF}"/>
              </a:ext>
            </a:extLst>
          </p:cNvPr>
          <p:cNvSpPr/>
          <p:nvPr/>
        </p:nvSpPr>
        <p:spPr>
          <a:xfrm>
            <a:off x="96916" y="4889303"/>
            <a:ext cx="2084225"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 https://rm.coe.int/1680084824</a:t>
            </a:r>
            <a:endParaRPr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body" idx="4294967295"/>
          </p:nvPr>
        </p:nvSpPr>
        <p:spPr>
          <a:xfrm>
            <a:off x="159514" y="156518"/>
            <a:ext cx="8495903" cy="2128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accent1"/>
              </a:buClr>
              <a:buSzPts val="1800"/>
              <a:buNone/>
            </a:pPr>
            <a:r>
              <a:rPr lang="en-US" sz="1400" b="1" dirty="0">
                <a:solidFill>
                  <a:schemeClr val="dk1"/>
                </a:solidFill>
                <a:latin typeface="Arial"/>
                <a:ea typeface="Arial"/>
                <a:cs typeface="Arial"/>
                <a:sym typeface="Arial"/>
              </a:rPr>
              <a:t>Chapter III – Genetic services</a:t>
            </a:r>
            <a:endParaRPr dirty="0">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endParaRPr lang="en-US" sz="1400" b="1" dirty="0">
              <a:solidFill>
                <a:schemeClr val="dk1"/>
              </a:solidFill>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r>
              <a:rPr lang="en-US" sz="1400" b="1" dirty="0">
                <a:solidFill>
                  <a:schemeClr val="dk1"/>
                </a:solidFill>
                <a:latin typeface="Arial"/>
                <a:ea typeface="Arial"/>
                <a:cs typeface="Arial"/>
                <a:sym typeface="Arial"/>
              </a:rPr>
              <a:t>Article 5 – Quality of genetic services</a:t>
            </a:r>
            <a:endParaRPr dirty="0">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r>
              <a:rPr lang="en-US" sz="1200" dirty="0">
                <a:solidFill>
                  <a:schemeClr val="dk1"/>
                </a:solidFill>
                <a:latin typeface="Arial"/>
                <a:ea typeface="Arial"/>
                <a:cs typeface="Arial"/>
                <a:sym typeface="Arial"/>
              </a:rPr>
              <a:t>Parties shall take the necessary measures to ensure that genetic services are of appropriate quality. In particular, they shall see to it that:</a:t>
            </a:r>
            <a:endParaRPr sz="1600" dirty="0">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r>
              <a:rPr lang="en-US" sz="1200" dirty="0">
                <a:solidFill>
                  <a:schemeClr val="dk1"/>
                </a:solidFill>
                <a:latin typeface="Arial"/>
                <a:ea typeface="Arial"/>
                <a:cs typeface="Arial"/>
                <a:sym typeface="Arial"/>
              </a:rPr>
              <a:t>a genetic tests meet generally accepted criteria of scientific validity and clinical validity; </a:t>
            </a:r>
            <a:endParaRPr sz="1600" dirty="0">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r>
              <a:rPr lang="en-US" sz="1200" dirty="0">
                <a:solidFill>
                  <a:schemeClr val="dk1"/>
                </a:solidFill>
                <a:latin typeface="Arial"/>
                <a:ea typeface="Arial"/>
                <a:cs typeface="Arial"/>
                <a:sym typeface="Arial"/>
              </a:rPr>
              <a:t>b a quality assurance </a:t>
            </a:r>
            <a:r>
              <a:rPr lang="en-US" sz="1200" dirty="0" err="1">
                <a:solidFill>
                  <a:schemeClr val="dk1"/>
                </a:solidFill>
                <a:latin typeface="Arial"/>
                <a:ea typeface="Arial"/>
                <a:cs typeface="Arial"/>
                <a:sym typeface="Arial"/>
              </a:rPr>
              <a:t>programme</a:t>
            </a:r>
            <a:r>
              <a:rPr lang="en-US" sz="1200" dirty="0">
                <a:solidFill>
                  <a:schemeClr val="dk1"/>
                </a:solidFill>
                <a:latin typeface="Arial"/>
                <a:ea typeface="Arial"/>
                <a:cs typeface="Arial"/>
                <a:sym typeface="Arial"/>
              </a:rPr>
              <a:t> is implemented in each laboratory and that laboratories are subject to regular monitoring;</a:t>
            </a:r>
            <a:endParaRPr sz="1600" dirty="0">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r>
              <a:rPr lang="en-US" sz="1200" dirty="0">
                <a:solidFill>
                  <a:schemeClr val="dk1"/>
                </a:solidFill>
                <a:latin typeface="Arial"/>
                <a:ea typeface="Arial"/>
                <a:cs typeface="Arial"/>
                <a:sym typeface="Arial"/>
              </a:rPr>
              <a:t>c persons providing genetic services have appropriate qualifications to enable them to perform their role in accordance with professional obligations and standards.</a:t>
            </a:r>
            <a:endParaRPr sz="1600" dirty="0">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endParaRPr lang="en-US" sz="1400" b="1" dirty="0">
              <a:solidFill>
                <a:schemeClr val="dk1"/>
              </a:solidFill>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r>
              <a:rPr lang="en-US" sz="1400" b="1" dirty="0">
                <a:solidFill>
                  <a:schemeClr val="dk1"/>
                </a:solidFill>
                <a:latin typeface="Arial"/>
                <a:ea typeface="Arial"/>
                <a:cs typeface="Arial"/>
                <a:sym typeface="Arial"/>
              </a:rPr>
              <a:t>Article 6 – Clinical utility</a:t>
            </a:r>
            <a:endParaRPr dirty="0">
              <a:latin typeface="Arial"/>
              <a:ea typeface="Arial"/>
              <a:cs typeface="Arial"/>
              <a:sym typeface="Arial"/>
            </a:endParaRPr>
          </a:p>
          <a:p>
            <a:pPr marL="0" lvl="0" indent="0" algn="l" rtl="0">
              <a:lnSpc>
                <a:spcPct val="100000"/>
              </a:lnSpc>
              <a:spcBef>
                <a:spcPts val="1200"/>
              </a:spcBef>
              <a:spcAft>
                <a:spcPts val="600"/>
              </a:spcAft>
              <a:buClr>
                <a:schemeClr val="accent1"/>
              </a:buClr>
              <a:buSzPts val="1800"/>
              <a:buNone/>
            </a:pPr>
            <a:r>
              <a:rPr lang="en-US" sz="1200" dirty="0">
                <a:solidFill>
                  <a:schemeClr val="dk1"/>
                </a:solidFill>
                <a:latin typeface="Arial"/>
                <a:ea typeface="Arial"/>
                <a:cs typeface="Arial"/>
                <a:sym typeface="Arial"/>
              </a:rPr>
              <a:t>Clinical utility of a genetic test shall be an essential criterion for deciding to offer this test to a person or a group of persons.</a:t>
            </a:r>
            <a:endParaRPr sz="1600" dirty="0">
              <a:latin typeface="Arial"/>
              <a:ea typeface="Arial"/>
              <a:cs typeface="Arial"/>
              <a:sym typeface="Arial"/>
            </a:endParaRPr>
          </a:p>
        </p:txBody>
      </p:sp>
      <p:pic>
        <p:nvPicPr>
          <p:cNvPr id="165" name="Google Shape;165;p24"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Google Shape;150;p22">
            <a:extLst>
              <a:ext uri="{FF2B5EF4-FFF2-40B4-BE49-F238E27FC236}">
                <a16:creationId xmlns:a16="http://schemas.microsoft.com/office/drawing/2014/main" id="{F58DB336-ACC1-C862-2160-A3D8329AEBD9}"/>
              </a:ext>
            </a:extLst>
          </p:cNvPr>
          <p:cNvSpPr/>
          <p:nvPr/>
        </p:nvSpPr>
        <p:spPr>
          <a:xfrm>
            <a:off x="96916" y="4889303"/>
            <a:ext cx="2084225"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 https://rm.coe.int/1680084824</a:t>
            </a:r>
            <a:endParaRPr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body" idx="4294967295"/>
          </p:nvPr>
        </p:nvSpPr>
        <p:spPr>
          <a:xfrm>
            <a:off x="159514" y="156518"/>
            <a:ext cx="8495903" cy="2128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accent1"/>
              </a:buClr>
              <a:buSzPts val="1800"/>
              <a:buNone/>
            </a:pPr>
            <a:r>
              <a:rPr lang="en-US" sz="1400" b="1" dirty="0">
                <a:solidFill>
                  <a:schemeClr val="dk1"/>
                </a:solidFill>
                <a:latin typeface="Arial"/>
                <a:ea typeface="Arial"/>
                <a:cs typeface="Arial"/>
                <a:sym typeface="Arial"/>
              </a:rPr>
              <a:t>Article 7 – </a:t>
            </a:r>
            <a:r>
              <a:rPr lang="en-US" sz="1400" b="1" dirty="0" err="1">
                <a:solidFill>
                  <a:schemeClr val="dk1"/>
                </a:solidFill>
                <a:latin typeface="Arial"/>
                <a:ea typeface="Arial"/>
                <a:cs typeface="Arial"/>
                <a:sym typeface="Arial"/>
              </a:rPr>
              <a:t>Individualised</a:t>
            </a:r>
            <a:r>
              <a:rPr lang="en-US" sz="1400" b="1" dirty="0">
                <a:solidFill>
                  <a:schemeClr val="dk1"/>
                </a:solidFill>
                <a:latin typeface="Arial"/>
                <a:ea typeface="Arial"/>
                <a:cs typeface="Arial"/>
                <a:sym typeface="Arial"/>
              </a:rPr>
              <a:t> supervision</a:t>
            </a:r>
            <a:endParaRPr dirty="0">
              <a:latin typeface="Arial"/>
              <a:ea typeface="Arial"/>
              <a:cs typeface="Arial"/>
              <a:sym typeface="Arial"/>
            </a:endParaRPr>
          </a:p>
          <a:p>
            <a:pPr marL="228600" lvl="0" indent="-228600" algn="l" rtl="0">
              <a:lnSpc>
                <a:spcPct val="100000"/>
              </a:lnSpc>
              <a:spcBef>
                <a:spcPts val="1200"/>
              </a:spcBef>
              <a:spcAft>
                <a:spcPts val="0"/>
              </a:spcAft>
              <a:buClr>
                <a:schemeClr val="bg2"/>
              </a:buClr>
              <a:buSzPct val="100000"/>
              <a:buFont typeface="+mj-lt"/>
              <a:buAutoNum type="arabicPeriod"/>
            </a:pPr>
            <a:r>
              <a:rPr lang="en-US" sz="1200" dirty="0">
                <a:solidFill>
                  <a:schemeClr val="dk1"/>
                </a:solidFill>
                <a:latin typeface="Arial"/>
                <a:ea typeface="Arial"/>
                <a:cs typeface="Arial"/>
                <a:sym typeface="Arial"/>
              </a:rPr>
              <a:t>A genetic test for health purposes may only be performed under </a:t>
            </a:r>
            <a:r>
              <a:rPr lang="en-US" sz="1200" dirty="0" err="1">
                <a:solidFill>
                  <a:schemeClr val="dk1"/>
                </a:solidFill>
                <a:latin typeface="Arial"/>
                <a:ea typeface="Arial"/>
                <a:cs typeface="Arial"/>
                <a:sym typeface="Arial"/>
              </a:rPr>
              <a:t>individualised</a:t>
            </a:r>
            <a:r>
              <a:rPr lang="en-US" sz="1200" dirty="0">
                <a:solidFill>
                  <a:schemeClr val="dk1"/>
                </a:solidFill>
                <a:latin typeface="Arial"/>
                <a:ea typeface="Arial"/>
                <a:cs typeface="Arial"/>
                <a:sym typeface="Arial"/>
              </a:rPr>
              <a:t> medical supervision. </a:t>
            </a:r>
            <a:endParaRPr sz="1600" dirty="0">
              <a:latin typeface="Arial"/>
              <a:ea typeface="Arial"/>
              <a:cs typeface="Arial"/>
              <a:sym typeface="Arial"/>
            </a:endParaRPr>
          </a:p>
          <a:p>
            <a:pPr marL="228600" lvl="0" indent="-228600" algn="l" rtl="0">
              <a:lnSpc>
                <a:spcPct val="100000"/>
              </a:lnSpc>
              <a:spcBef>
                <a:spcPts val="1200"/>
              </a:spcBef>
              <a:spcAft>
                <a:spcPts val="0"/>
              </a:spcAft>
              <a:buClr>
                <a:schemeClr val="bg2"/>
              </a:buClr>
              <a:buSzPct val="100000"/>
              <a:buFont typeface="+mj-lt"/>
              <a:buAutoNum type="arabicPeriod"/>
            </a:pPr>
            <a:r>
              <a:rPr lang="en-US" sz="1200" dirty="0">
                <a:solidFill>
                  <a:schemeClr val="dk1"/>
                </a:solidFill>
                <a:latin typeface="Arial"/>
                <a:ea typeface="Arial"/>
                <a:cs typeface="Arial"/>
                <a:sym typeface="Arial"/>
              </a:rPr>
              <a:t>Exceptions to the general rule referred to in paragraph 1 may be allowed by a Party, subject to appropriate measures being provided, taking into account the way the test will be carried out, to give effect to the other provisions of this Protocol.</a:t>
            </a:r>
          </a:p>
          <a:p>
            <a:pPr marL="0" lvl="0" indent="0" algn="l" rtl="0">
              <a:lnSpc>
                <a:spcPct val="100000"/>
              </a:lnSpc>
              <a:spcBef>
                <a:spcPts val="1200"/>
              </a:spcBef>
              <a:spcAft>
                <a:spcPts val="600"/>
              </a:spcAft>
              <a:buClr>
                <a:schemeClr val="bg2"/>
              </a:buClr>
              <a:buSzPct val="100000"/>
              <a:buNone/>
            </a:pPr>
            <a:r>
              <a:rPr lang="en-US" sz="1200" dirty="0">
                <a:solidFill>
                  <a:schemeClr val="dk1"/>
                </a:solidFill>
                <a:latin typeface="Arial"/>
                <a:ea typeface="Arial"/>
                <a:cs typeface="Arial"/>
                <a:sym typeface="Arial"/>
              </a:rPr>
              <a:t>However, such an exception may not be made with regard to genetic tests with important implications for the health of the persons concerned or members of their family or with important implications concerning procreation choices.</a:t>
            </a:r>
            <a:endParaRPr sz="1200" dirty="0">
              <a:solidFill>
                <a:schemeClr val="dk1"/>
              </a:solidFill>
              <a:latin typeface="Arial"/>
              <a:ea typeface="Arial"/>
              <a:cs typeface="Arial"/>
              <a:sym typeface="Arial"/>
            </a:endParaRPr>
          </a:p>
        </p:txBody>
      </p:sp>
      <p:pic>
        <p:nvPicPr>
          <p:cNvPr id="172" name="Google Shape;172;p25"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Google Shape;150;p22">
            <a:extLst>
              <a:ext uri="{FF2B5EF4-FFF2-40B4-BE49-F238E27FC236}">
                <a16:creationId xmlns:a16="http://schemas.microsoft.com/office/drawing/2014/main" id="{A5D87CFF-B4EC-EEDE-CA37-08C711406623}"/>
              </a:ext>
            </a:extLst>
          </p:cNvPr>
          <p:cNvSpPr/>
          <p:nvPr/>
        </p:nvSpPr>
        <p:spPr>
          <a:xfrm>
            <a:off x="96916" y="4889303"/>
            <a:ext cx="2084225"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 https://rm.coe.int/1680084824</a:t>
            </a:r>
            <a:endParaRPr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body" idx="4294967295"/>
          </p:nvPr>
        </p:nvSpPr>
        <p:spPr>
          <a:xfrm>
            <a:off x="159514" y="156518"/>
            <a:ext cx="8495903" cy="485798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accent1"/>
              </a:buClr>
              <a:buSzPts val="1800"/>
              <a:buNone/>
            </a:pPr>
            <a:r>
              <a:rPr lang="en-US" sz="1400" b="1" dirty="0">
                <a:solidFill>
                  <a:schemeClr val="dk1"/>
                </a:solidFill>
                <a:latin typeface="Arial"/>
                <a:ea typeface="Arial"/>
                <a:cs typeface="Arial"/>
                <a:sym typeface="Arial"/>
              </a:rPr>
              <a:t>Chapter IV – Information, genetic counselling and consent</a:t>
            </a:r>
            <a:endParaRPr dirty="0">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r>
              <a:rPr lang="en-US" sz="1400" b="1" dirty="0">
                <a:solidFill>
                  <a:schemeClr val="dk1"/>
                </a:solidFill>
                <a:latin typeface="Arial"/>
                <a:ea typeface="Arial"/>
                <a:cs typeface="Arial"/>
                <a:sym typeface="Arial"/>
              </a:rPr>
              <a:t>Article 8 – Information and genetic counselling</a:t>
            </a:r>
            <a:endParaRPr dirty="0">
              <a:latin typeface="Arial"/>
              <a:ea typeface="Arial"/>
              <a:cs typeface="Arial"/>
              <a:sym typeface="Arial"/>
            </a:endParaRPr>
          </a:p>
          <a:p>
            <a:pPr marL="228600" lvl="0" indent="-228600" algn="l" rtl="0">
              <a:lnSpc>
                <a:spcPct val="100000"/>
              </a:lnSpc>
              <a:spcBef>
                <a:spcPts val="1200"/>
              </a:spcBef>
              <a:spcAft>
                <a:spcPts val="0"/>
              </a:spcAft>
              <a:buClr>
                <a:schemeClr val="bg2"/>
              </a:buClr>
              <a:buSzPct val="100000"/>
              <a:buFont typeface="+mj-lt"/>
              <a:buAutoNum type="arabicPeriod"/>
            </a:pPr>
            <a:r>
              <a:rPr lang="en-US" sz="1200" dirty="0">
                <a:solidFill>
                  <a:schemeClr val="dk1"/>
                </a:solidFill>
                <a:latin typeface="Arial"/>
                <a:ea typeface="Arial"/>
                <a:cs typeface="Arial"/>
                <a:sym typeface="Arial"/>
              </a:rPr>
              <a:t>When a genetic test is envisaged, the person concerned </a:t>
            </a:r>
            <a:r>
              <a:rPr lang="en-US" sz="1200" b="1" dirty="0">
                <a:solidFill>
                  <a:schemeClr val="dk1"/>
                </a:solidFill>
                <a:latin typeface="Arial"/>
                <a:ea typeface="Arial"/>
                <a:cs typeface="Arial"/>
                <a:sym typeface="Arial"/>
              </a:rPr>
              <a:t>shall be provided with prior appropriate information </a:t>
            </a:r>
            <a:r>
              <a:rPr lang="en-US" sz="1200" dirty="0">
                <a:solidFill>
                  <a:schemeClr val="dk1"/>
                </a:solidFill>
                <a:latin typeface="Arial"/>
                <a:ea typeface="Arial"/>
                <a:cs typeface="Arial"/>
                <a:sym typeface="Arial"/>
              </a:rPr>
              <a:t>in particular on the purpose and the nature of the test, as well as the implications of its results.</a:t>
            </a:r>
            <a:endParaRPr sz="1600" dirty="0">
              <a:latin typeface="Arial"/>
              <a:ea typeface="Arial"/>
              <a:cs typeface="Arial"/>
              <a:sym typeface="Arial"/>
            </a:endParaRPr>
          </a:p>
          <a:p>
            <a:pPr marL="228600" lvl="0" indent="-228600" algn="l" rtl="0">
              <a:lnSpc>
                <a:spcPct val="100000"/>
              </a:lnSpc>
              <a:spcBef>
                <a:spcPts val="1200"/>
              </a:spcBef>
              <a:spcAft>
                <a:spcPts val="0"/>
              </a:spcAft>
              <a:buClr>
                <a:schemeClr val="bg2"/>
              </a:buClr>
              <a:buSzPct val="100000"/>
              <a:buFont typeface="+mj-lt"/>
              <a:buAutoNum type="arabicPeriod"/>
            </a:pPr>
            <a:r>
              <a:rPr lang="en-US" sz="1200" dirty="0">
                <a:solidFill>
                  <a:schemeClr val="dk1"/>
                </a:solidFill>
                <a:latin typeface="Arial"/>
                <a:ea typeface="Arial"/>
                <a:cs typeface="Arial"/>
                <a:sym typeface="Arial"/>
              </a:rPr>
              <a:t>For </a:t>
            </a:r>
            <a:r>
              <a:rPr lang="en-US" sz="1200" b="1" dirty="0">
                <a:solidFill>
                  <a:schemeClr val="dk1"/>
                </a:solidFill>
                <a:latin typeface="Arial"/>
                <a:ea typeface="Arial"/>
                <a:cs typeface="Arial"/>
                <a:sym typeface="Arial"/>
              </a:rPr>
              <a:t>predictive genetic tests </a:t>
            </a:r>
            <a:r>
              <a:rPr lang="en-US" sz="1200" dirty="0">
                <a:solidFill>
                  <a:schemeClr val="dk1"/>
                </a:solidFill>
                <a:latin typeface="Arial"/>
                <a:ea typeface="Arial"/>
                <a:cs typeface="Arial"/>
                <a:sym typeface="Arial"/>
              </a:rPr>
              <a:t>as referred to in Article 12 of the Convention on Human Rights and Biomedicine, appropriate </a:t>
            </a:r>
            <a:r>
              <a:rPr lang="en-US" sz="1200" b="1" dirty="0">
                <a:solidFill>
                  <a:schemeClr val="dk1"/>
                </a:solidFill>
                <a:latin typeface="Arial"/>
                <a:ea typeface="Arial"/>
                <a:cs typeface="Arial"/>
                <a:sym typeface="Arial"/>
              </a:rPr>
              <a:t>genetic counselling shall also be available </a:t>
            </a:r>
            <a:r>
              <a:rPr lang="en-US" sz="1200" dirty="0">
                <a:solidFill>
                  <a:schemeClr val="dk1"/>
                </a:solidFill>
                <a:latin typeface="Arial"/>
                <a:ea typeface="Arial"/>
                <a:cs typeface="Arial"/>
                <a:sym typeface="Arial"/>
              </a:rPr>
              <a:t>for the person concerned. </a:t>
            </a:r>
            <a:endParaRPr sz="1600" dirty="0">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r>
              <a:rPr lang="en-US" sz="1200" dirty="0">
                <a:solidFill>
                  <a:schemeClr val="dk1"/>
                </a:solidFill>
                <a:latin typeface="Arial"/>
                <a:ea typeface="Arial"/>
                <a:cs typeface="Arial"/>
                <a:sym typeface="Arial"/>
              </a:rPr>
              <a:t>The tests concerned are:</a:t>
            </a:r>
            <a:endParaRPr sz="1600" dirty="0">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r>
              <a:rPr lang="en-US" sz="1200" dirty="0">
                <a:solidFill>
                  <a:schemeClr val="dk1"/>
                </a:solidFill>
                <a:latin typeface="Arial"/>
                <a:ea typeface="Arial"/>
                <a:cs typeface="Arial"/>
                <a:sym typeface="Arial"/>
              </a:rPr>
              <a:t>– tests predictive of a monogenic disease,</a:t>
            </a:r>
            <a:endParaRPr sz="1600" dirty="0">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r>
              <a:rPr lang="en-US" sz="1200" dirty="0">
                <a:solidFill>
                  <a:schemeClr val="dk1"/>
                </a:solidFill>
                <a:latin typeface="Arial"/>
                <a:ea typeface="Arial"/>
                <a:cs typeface="Arial"/>
                <a:sym typeface="Arial"/>
              </a:rPr>
              <a:t>– tests serving to detect a genetic predisposition or genetic susceptibility to a disease,</a:t>
            </a:r>
            <a:endParaRPr sz="1600" dirty="0">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r>
              <a:rPr lang="en-US" sz="1200" dirty="0">
                <a:solidFill>
                  <a:schemeClr val="dk1"/>
                </a:solidFill>
                <a:latin typeface="Arial"/>
                <a:ea typeface="Arial"/>
                <a:cs typeface="Arial"/>
                <a:sym typeface="Arial"/>
              </a:rPr>
              <a:t>– tests serving to identify the subject as a healthy carrier of a gene responsible for a disease.</a:t>
            </a:r>
            <a:endParaRPr sz="1600" dirty="0">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r>
              <a:rPr lang="en-US" sz="1200" dirty="0">
                <a:solidFill>
                  <a:schemeClr val="dk1"/>
                </a:solidFill>
                <a:latin typeface="Arial"/>
                <a:ea typeface="Arial"/>
                <a:cs typeface="Arial"/>
                <a:sym typeface="Arial"/>
              </a:rPr>
              <a:t>The form and extent of this genetic counselling shall be defined according to the implications of the results of the test and their significance for the person or the members of his or her family, including possible implications concerning procreation choices.</a:t>
            </a:r>
            <a:endParaRPr sz="1600" dirty="0">
              <a:latin typeface="Arial"/>
              <a:ea typeface="Arial"/>
              <a:cs typeface="Arial"/>
              <a:sym typeface="Arial"/>
            </a:endParaRPr>
          </a:p>
          <a:p>
            <a:pPr marL="0" lvl="0" indent="0" algn="l" rtl="0">
              <a:lnSpc>
                <a:spcPct val="100000"/>
              </a:lnSpc>
              <a:spcBef>
                <a:spcPts val="1200"/>
              </a:spcBef>
              <a:spcAft>
                <a:spcPts val="600"/>
              </a:spcAft>
              <a:buClr>
                <a:schemeClr val="accent1"/>
              </a:buClr>
              <a:buSzPts val="1800"/>
              <a:buNone/>
            </a:pPr>
            <a:r>
              <a:rPr lang="en-US" sz="1400" b="1" dirty="0">
                <a:solidFill>
                  <a:schemeClr val="dk1"/>
                </a:solidFill>
                <a:latin typeface="Arial"/>
                <a:ea typeface="Arial"/>
                <a:cs typeface="Arial"/>
                <a:sym typeface="Arial"/>
              </a:rPr>
              <a:t>Genetic counselling shall be given in a non-directive manner.</a:t>
            </a:r>
            <a:endParaRPr sz="1400" dirty="0">
              <a:solidFill>
                <a:schemeClr val="dk1"/>
              </a:solidFill>
              <a:latin typeface="Arial"/>
              <a:ea typeface="Arial"/>
              <a:cs typeface="Arial"/>
              <a:sym typeface="Arial"/>
            </a:endParaRPr>
          </a:p>
        </p:txBody>
      </p:sp>
      <p:pic>
        <p:nvPicPr>
          <p:cNvPr id="179" name="Google Shape;179;p26"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Google Shape;150;p22">
            <a:extLst>
              <a:ext uri="{FF2B5EF4-FFF2-40B4-BE49-F238E27FC236}">
                <a16:creationId xmlns:a16="http://schemas.microsoft.com/office/drawing/2014/main" id="{0F3EA302-D642-A3A9-BC5B-FA390C4CA4C7}"/>
              </a:ext>
            </a:extLst>
          </p:cNvPr>
          <p:cNvSpPr/>
          <p:nvPr/>
        </p:nvSpPr>
        <p:spPr>
          <a:xfrm>
            <a:off x="96916" y="4889303"/>
            <a:ext cx="2084225"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 https://rm.coe.int/1680084824</a:t>
            </a:r>
            <a:endParaRPr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body" idx="4294967295"/>
          </p:nvPr>
        </p:nvSpPr>
        <p:spPr>
          <a:xfrm>
            <a:off x="159514" y="156518"/>
            <a:ext cx="8495903" cy="42672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accent1"/>
              </a:buClr>
              <a:buSzPts val="1800"/>
              <a:buNone/>
            </a:pPr>
            <a:r>
              <a:rPr lang="en-US" sz="1400" b="1" dirty="0">
                <a:solidFill>
                  <a:schemeClr val="dk1"/>
                </a:solidFill>
                <a:latin typeface="Arial"/>
                <a:ea typeface="Arial"/>
                <a:cs typeface="Arial"/>
                <a:sym typeface="Arial"/>
              </a:rPr>
              <a:t>Article 9 – Consent</a:t>
            </a:r>
            <a:endParaRPr dirty="0">
              <a:latin typeface="Arial"/>
              <a:ea typeface="Arial"/>
              <a:cs typeface="Arial"/>
              <a:sym typeface="Arial"/>
            </a:endParaRPr>
          </a:p>
          <a:p>
            <a:pPr marL="342900" lvl="0" algn="l" rtl="0">
              <a:lnSpc>
                <a:spcPct val="100000"/>
              </a:lnSpc>
              <a:spcBef>
                <a:spcPts val="1200"/>
              </a:spcBef>
              <a:spcAft>
                <a:spcPts val="0"/>
              </a:spcAft>
              <a:buClr>
                <a:schemeClr val="bg2"/>
              </a:buClr>
              <a:buSzPct val="100000"/>
              <a:buFont typeface="+mj-lt"/>
              <a:buAutoNum type="arabicPeriod"/>
            </a:pPr>
            <a:r>
              <a:rPr lang="en-US" sz="1400" dirty="0">
                <a:solidFill>
                  <a:schemeClr val="dk1"/>
                </a:solidFill>
                <a:latin typeface="Arial"/>
                <a:ea typeface="Arial"/>
                <a:cs typeface="Arial"/>
                <a:sym typeface="Arial"/>
              </a:rPr>
              <a:t>A genetic test may only be carried out after the person concerned </a:t>
            </a:r>
            <a:r>
              <a:rPr lang="en-US" sz="1400" b="1" dirty="0">
                <a:solidFill>
                  <a:schemeClr val="dk1"/>
                </a:solidFill>
                <a:latin typeface="Arial"/>
                <a:ea typeface="Arial"/>
                <a:cs typeface="Arial"/>
                <a:sym typeface="Arial"/>
              </a:rPr>
              <a:t>has given free and informed consent </a:t>
            </a:r>
            <a:r>
              <a:rPr lang="en-US" sz="1400" dirty="0">
                <a:solidFill>
                  <a:schemeClr val="dk1"/>
                </a:solidFill>
                <a:latin typeface="Arial"/>
                <a:ea typeface="Arial"/>
                <a:cs typeface="Arial"/>
                <a:sym typeface="Arial"/>
              </a:rPr>
              <a:t>to it.</a:t>
            </a:r>
            <a:endParaRPr dirty="0">
              <a:latin typeface="Arial"/>
              <a:ea typeface="Arial"/>
              <a:cs typeface="Arial"/>
              <a:sym typeface="Arial"/>
            </a:endParaRPr>
          </a:p>
          <a:p>
            <a:pPr marL="342900" lvl="0" algn="l" rtl="0">
              <a:lnSpc>
                <a:spcPct val="100000"/>
              </a:lnSpc>
              <a:spcBef>
                <a:spcPts val="1200"/>
              </a:spcBef>
              <a:spcAft>
                <a:spcPts val="0"/>
              </a:spcAft>
              <a:buClr>
                <a:schemeClr val="bg2"/>
              </a:buClr>
              <a:buSzPct val="100000"/>
              <a:buFont typeface="+mj-lt"/>
              <a:buAutoNum type="arabicPeriod"/>
            </a:pPr>
            <a:r>
              <a:rPr lang="en-US" sz="1400" dirty="0">
                <a:solidFill>
                  <a:schemeClr val="dk1"/>
                </a:solidFill>
                <a:latin typeface="Arial"/>
                <a:ea typeface="Arial"/>
                <a:cs typeface="Arial"/>
                <a:sym typeface="Arial"/>
              </a:rPr>
              <a:t>Consent to tests referred to in Article 8, paragraph 2, shall be documented.</a:t>
            </a:r>
            <a:endParaRPr dirty="0">
              <a:latin typeface="Arial"/>
              <a:ea typeface="Arial"/>
              <a:cs typeface="Arial"/>
              <a:sym typeface="Arial"/>
            </a:endParaRPr>
          </a:p>
          <a:p>
            <a:pPr marL="342900" lvl="0" algn="l" rtl="0">
              <a:lnSpc>
                <a:spcPct val="100000"/>
              </a:lnSpc>
              <a:spcBef>
                <a:spcPts val="1200"/>
              </a:spcBef>
              <a:spcAft>
                <a:spcPts val="0"/>
              </a:spcAft>
              <a:buClr>
                <a:schemeClr val="bg2"/>
              </a:buClr>
              <a:buSzPct val="100000"/>
              <a:buFont typeface="+mj-lt"/>
              <a:buAutoNum type="arabicPeriod"/>
            </a:pPr>
            <a:r>
              <a:rPr lang="en-US" sz="1400" dirty="0">
                <a:solidFill>
                  <a:schemeClr val="dk1"/>
                </a:solidFill>
                <a:latin typeface="Arial"/>
                <a:ea typeface="Arial"/>
                <a:cs typeface="Arial"/>
                <a:sym typeface="Arial"/>
              </a:rPr>
              <a:t>The person concerned may freely withdraw consent at any time.</a:t>
            </a:r>
            <a:endParaRPr dirty="0">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endParaRPr sz="1400" b="1" dirty="0">
              <a:solidFill>
                <a:srgbClr val="A5A5A5"/>
              </a:solidFill>
              <a:latin typeface="Arial"/>
              <a:ea typeface="Arial"/>
              <a:cs typeface="Arial"/>
              <a:sym typeface="Arial"/>
            </a:endParaRPr>
          </a:p>
          <a:p>
            <a:pPr marL="0" lvl="0" indent="0" algn="l" rtl="0">
              <a:lnSpc>
                <a:spcPct val="100000"/>
              </a:lnSpc>
              <a:spcBef>
                <a:spcPts val="1200"/>
              </a:spcBef>
              <a:spcAft>
                <a:spcPts val="0"/>
              </a:spcAft>
              <a:buClr>
                <a:schemeClr val="accent1"/>
              </a:buClr>
              <a:buSzPts val="1800"/>
              <a:buNone/>
            </a:pPr>
            <a:endParaRPr sz="1400" b="1" dirty="0">
              <a:solidFill>
                <a:srgbClr val="A5A5A5"/>
              </a:solidFill>
              <a:latin typeface="Arial"/>
              <a:ea typeface="Arial"/>
              <a:cs typeface="Arial"/>
              <a:sym typeface="Arial"/>
            </a:endParaRPr>
          </a:p>
          <a:p>
            <a:pPr marL="0" lvl="0" indent="0" algn="l" rtl="0">
              <a:lnSpc>
                <a:spcPct val="100000"/>
              </a:lnSpc>
              <a:spcBef>
                <a:spcPts val="1200"/>
              </a:spcBef>
              <a:spcAft>
                <a:spcPts val="600"/>
              </a:spcAft>
              <a:buClr>
                <a:schemeClr val="accent1"/>
              </a:buClr>
              <a:buSzPts val="1800"/>
              <a:buNone/>
            </a:pPr>
            <a:r>
              <a:rPr lang="en-US" sz="1400" b="1" dirty="0">
                <a:solidFill>
                  <a:srgbClr val="A5A5A5"/>
                </a:solidFill>
                <a:latin typeface="Arial"/>
                <a:ea typeface="Arial"/>
                <a:cs typeface="Arial"/>
                <a:sym typeface="Arial"/>
              </a:rPr>
              <a:t>Chapter V – Persons not able to consent  </a:t>
            </a:r>
            <a:r>
              <a:rPr lang="en-US" sz="1400" b="1" dirty="0">
                <a:latin typeface="Arial"/>
                <a:ea typeface="Arial"/>
                <a:cs typeface="Arial"/>
                <a:sym typeface="Wingdings" panose="05000000000000000000" pitchFamily="2" charset="2"/>
              </a:rPr>
              <a:t></a:t>
            </a:r>
            <a:r>
              <a:rPr lang="en-US" sz="1400" b="1" dirty="0">
                <a:solidFill>
                  <a:srgbClr val="A5A5A5"/>
                </a:solidFill>
                <a:latin typeface="Arial"/>
                <a:ea typeface="Arial"/>
                <a:cs typeface="Arial"/>
                <a:sym typeface="Arial"/>
              </a:rPr>
              <a:t> </a:t>
            </a:r>
            <a:r>
              <a:rPr lang="en-US" sz="1400" b="1" dirty="0">
                <a:solidFill>
                  <a:schemeClr val="dk2"/>
                </a:solidFill>
                <a:latin typeface="Arial"/>
                <a:ea typeface="Arial"/>
                <a:cs typeface="Arial"/>
                <a:sym typeface="Arial"/>
              </a:rPr>
              <a:t>Chapter 5</a:t>
            </a:r>
            <a:endParaRPr sz="1400" dirty="0">
              <a:solidFill>
                <a:schemeClr val="dk2"/>
              </a:solidFill>
              <a:latin typeface="Arial"/>
              <a:ea typeface="Arial"/>
              <a:cs typeface="Arial"/>
              <a:sym typeface="Arial"/>
            </a:endParaRPr>
          </a:p>
        </p:txBody>
      </p:sp>
      <p:pic>
        <p:nvPicPr>
          <p:cNvPr id="186" name="Google Shape;186;p27"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3" name="Google Shape;150;p22">
            <a:extLst>
              <a:ext uri="{FF2B5EF4-FFF2-40B4-BE49-F238E27FC236}">
                <a16:creationId xmlns:a16="http://schemas.microsoft.com/office/drawing/2014/main" id="{CF334AC5-0A98-F639-ECBE-82F7F4E46E06}"/>
              </a:ext>
            </a:extLst>
          </p:cNvPr>
          <p:cNvSpPr/>
          <p:nvPr/>
        </p:nvSpPr>
        <p:spPr>
          <a:xfrm>
            <a:off x="96916" y="4889303"/>
            <a:ext cx="2084225"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 https://rm.coe.int/1680084824</a:t>
            </a:r>
            <a:endParaRPr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body" idx="4294967295"/>
          </p:nvPr>
        </p:nvSpPr>
        <p:spPr>
          <a:xfrm>
            <a:off x="116498" y="857756"/>
            <a:ext cx="8749163" cy="3876086"/>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rgbClr val="B9D1FE"/>
              </a:buClr>
              <a:buSzPts val="1800"/>
              <a:buNone/>
            </a:pPr>
            <a:r>
              <a:rPr lang="en-US" sz="1400" dirty="0">
                <a:solidFill>
                  <a:schemeClr val="lt1"/>
                </a:solidFill>
                <a:latin typeface="Arial"/>
                <a:ea typeface="Arial"/>
                <a:cs typeface="Arial"/>
                <a:sym typeface="Arial"/>
              </a:rPr>
              <a:t>The aims of this Declaration are: to ensure the respect of human dignity and protection of human rights and fundamental freedoms in the collection, processing, use and storage of human genetic data, human proteomic data and of the biological samples from which they are derived, referred to hereinafter as “biological samples”, in keeping with the requirements of equality, justice and solidarity, while giving due consideration to freedom of thought and expression, including freedom of research; to set out the principles which should guide States in the formulation of their legislation and their policies on these issues; and to form the basis for guidelines of good practices in these areas for the institutions and individuals concerned.</a:t>
            </a:r>
            <a:endParaRPr sz="1400" dirty="0">
              <a:latin typeface="Arial"/>
              <a:ea typeface="Arial"/>
              <a:cs typeface="Arial"/>
              <a:sym typeface="Arial"/>
            </a:endParaRPr>
          </a:p>
          <a:p>
            <a:pPr marL="0" lvl="0" indent="0" algn="l" rtl="0">
              <a:lnSpc>
                <a:spcPct val="100000"/>
              </a:lnSpc>
              <a:spcBef>
                <a:spcPts val="1200"/>
              </a:spcBef>
              <a:spcAft>
                <a:spcPts val="0"/>
              </a:spcAft>
              <a:buClr>
                <a:srgbClr val="B9D1FE"/>
              </a:buClr>
              <a:buSzPts val="1800"/>
              <a:buNone/>
            </a:pPr>
            <a:r>
              <a:rPr lang="en-US" sz="1400" dirty="0">
                <a:solidFill>
                  <a:schemeClr val="lt1"/>
                </a:solidFill>
                <a:latin typeface="Arial"/>
                <a:ea typeface="Arial"/>
                <a:cs typeface="Arial"/>
                <a:sym typeface="Arial"/>
              </a:rPr>
              <a:t>(b) Any collection, processing, use and storage of human genetic data, human proteomic data and biological samples shall be consistent with the international law of human rights.</a:t>
            </a:r>
            <a:endParaRPr sz="1400" dirty="0">
              <a:latin typeface="Arial"/>
              <a:ea typeface="Arial"/>
              <a:cs typeface="Arial"/>
              <a:sym typeface="Arial"/>
            </a:endParaRPr>
          </a:p>
          <a:p>
            <a:pPr marL="0" lvl="0" indent="0" algn="l" rtl="0">
              <a:lnSpc>
                <a:spcPct val="100000"/>
              </a:lnSpc>
              <a:spcBef>
                <a:spcPts val="1200"/>
              </a:spcBef>
              <a:spcAft>
                <a:spcPts val="600"/>
              </a:spcAft>
              <a:buClr>
                <a:srgbClr val="B9D1FE"/>
              </a:buClr>
              <a:buSzPts val="1800"/>
              <a:buNone/>
            </a:pPr>
            <a:r>
              <a:rPr lang="en-US" sz="1400" dirty="0">
                <a:solidFill>
                  <a:schemeClr val="lt1"/>
                </a:solidFill>
                <a:latin typeface="Arial"/>
                <a:ea typeface="Arial"/>
                <a:cs typeface="Arial"/>
                <a:sym typeface="Arial"/>
              </a:rPr>
              <a:t>(c) The provisions of this Declaration apply to the collection, processing, use and storage of human genetic data, human proteomic data and biological samples, except in the investigation, detection and prosecution of criminal offences and in parentage testing that are subject to domestic law that is consistent with the international law of human rights.</a:t>
            </a:r>
            <a:endParaRPr sz="1400" dirty="0">
              <a:latin typeface="Arial"/>
              <a:ea typeface="Arial"/>
              <a:cs typeface="Arial"/>
              <a:sym typeface="Arial"/>
            </a:endParaRPr>
          </a:p>
        </p:txBody>
      </p:sp>
      <p:sp>
        <p:nvSpPr>
          <p:cNvPr id="192" name="Google Shape;192;p28"/>
          <p:cNvSpPr txBox="1"/>
          <p:nvPr/>
        </p:nvSpPr>
        <p:spPr>
          <a:xfrm>
            <a:off x="0" y="0"/>
            <a:ext cx="91440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Montserrat"/>
              <a:buNone/>
            </a:pPr>
            <a:r>
              <a:rPr lang="en-US" sz="2400" b="1" i="0" u="none" strike="noStrike" cap="none" dirty="0">
                <a:solidFill>
                  <a:srgbClr val="003BA3"/>
                </a:solidFill>
              </a:rPr>
              <a:t>UNESCO - International Declaration on Human Genetic Data (2003)</a:t>
            </a:r>
            <a:endParaRPr sz="2600" b="1" i="0" u="none" strike="noStrike" cap="none" dirty="0">
              <a:solidFill>
                <a:srgbClr val="003BA3"/>
              </a:solidFill>
            </a:endParaRPr>
          </a:p>
        </p:txBody>
      </p:sp>
      <p:sp>
        <p:nvSpPr>
          <p:cNvPr id="193" name="Google Shape;193;p28"/>
          <p:cNvSpPr/>
          <p:nvPr/>
        </p:nvSpPr>
        <p:spPr>
          <a:xfrm>
            <a:off x="28321" y="4881890"/>
            <a:ext cx="4543679"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900" i="0" u="none" strike="noStrike" cap="none" dirty="0">
                <a:solidFill>
                  <a:srgbClr val="FFFFFF"/>
                </a:solidFill>
              </a:rPr>
              <a:t>https://www.unesco.org/en/ethics-science-technology/human-genetic-data</a:t>
            </a:r>
            <a:endParaRPr sz="900" dirty="0"/>
          </a:p>
        </p:txBody>
      </p:sp>
      <p:pic>
        <p:nvPicPr>
          <p:cNvPr id="194" name="Google Shape;194;p28"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body" idx="4294967295"/>
          </p:nvPr>
        </p:nvSpPr>
        <p:spPr>
          <a:xfrm>
            <a:off x="116498" y="857756"/>
            <a:ext cx="8749163" cy="3876086"/>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rgbClr val="B9D1FE"/>
              </a:buClr>
              <a:buSzPts val="1800"/>
              <a:buNone/>
            </a:pPr>
            <a:r>
              <a:rPr lang="en-US" sz="1500" b="1" dirty="0">
                <a:solidFill>
                  <a:schemeClr val="lt1"/>
                </a:solidFill>
                <a:latin typeface="Arial"/>
                <a:ea typeface="Arial"/>
                <a:cs typeface="Arial"/>
                <a:sym typeface="Arial"/>
              </a:rPr>
              <a:t>Article 3 – Person’s identity</a:t>
            </a:r>
            <a:endParaRPr dirty="0">
              <a:latin typeface="Arial"/>
              <a:ea typeface="Arial"/>
              <a:cs typeface="Arial"/>
              <a:sym typeface="Arial"/>
            </a:endParaRPr>
          </a:p>
          <a:p>
            <a:pPr marL="0" lvl="0" indent="0" algn="l" rtl="0">
              <a:lnSpc>
                <a:spcPct val="100000"/>
              </a:lnSpc>
              <a:spcBef>
                <a:spcPts val="1200"/>
              </a:spcBef>
              <a:spcAft>
                <a:spcPts val="0"/>
              </a:spcAft>
              <a:buClr>
                <a:srgbClr val="B9D1FE"/>
              </a:buClr>
              <a:buSzPts val="1800"/>
              <a:buNone/>
            </a:pPr>
            <a:r>
              <a:rPr lang="en-US" sz="1400" dirty="0">
                <a:solidFill>
                  <a:schemeClr val="lt1"/>
                </a:solidFill>
                <a:latin typeface="Arial"/>
                <a:ea typeface="Arial"/>
                <a:cs typeface="Arial"/>
                <a:sym typeface="Arial"/>
              </a:rPr>
              <a:t>Each individual has a characteristic genetic make-up. Nevertheless, </a:t>
            </a:r>
            <a:r>
              <a:rPr lang="en-US" sz="1400" b="1" dirty="0">
                <a:solidFill>
                  <a:schemeClr val="lt1"/>
                </a:solidFill>
                <a:latin typeface="Arial"/>
                <a:ea typeface="Arial"/>
                <a:cs typeface="Arial"/>
                <a:sym typeface="Arial"/>
              </a:rPr>
              <a:t>a person’s identity should not be reduced to genetic characteristics</a:t>
            </a:r>
            <a:r>
              <a:rPr lang="en-US" sz="1400" dirty="0">
                <a:solidFill>
                  <a:schemeClr val="lt1"/>
                </a:solidFill>
                <a:latin typeface="Arial"/>
                <a:ea typeface="Arial"/>
                <a:cs typeface="Arial"/>
                <a:sym typeface="Arial"/>
              </a:rPr>
              <a:t>, since it involves complex educational, environmental and personal factors and emotional, social, spiritual and cultural bonds with others and implies a dimension of freedom.</a:t>
            </a:r>
          </a:p>
          <a:p>
            <a:pPr marL="0" lvl="0" indent="0" algn="l" rtl="0">
              <a:lnSpc>
                <a:spcPct val="100000"/>
              </a:lnSpc>
              <a:spcBef>
                <a:spcPts val="1200"/>
              </a:spcBef>
              <a:spcAft>
                <a:spcPts val="0"/>
              </a:spcAft>
              <a:buClr>
                <a:srgbClr val="B9D1FE"/>
              </a:buClr>
              <a:buSzPts val="1800"/>
              <a:buNone/>
            </a:pPr>
            <a:endParaRPr sz="1400" dirty="0">
              <a:latin typeface="Arial"/>
              <a:ea typeface="Arial"/>
              <a:cs typeface="Arial"/>
              <a:sym typeface="Arial"/>
            </a:endParaRPr>
          </a:p>
          <a:p>
            <a:pPr marL="0" lvl="0" indent="0" algn="l" rtl="0">
              <a:lnSpc>
                <a:spcPct val="100000"/>
              </a:lnSpc>
              <a:spcBef>
                <a:spcPts val="1200"/>
              </a:spcBef>
              <a:spcAft>
                <a:spcPts val="0"/>
              </a:spcAft>
              <a:buClr>
                <a:srgbClr val="B9D1FE"/>
              </a:buClr>
              <a:buSzPts val="1800"/>
              <a:buNone/>
            </a:pPr>
            <a:r>
              <a:rPr lang="en-US" sz="1500" b="1" dirty="0">
                <a:solidFill>
                  <a:schemeClr val="lt1"/>
                </a:solidFill>
                <a:latin typeface="Arial"/>
                <a:ea typeface="Arial"/>
                <a:cs typeface="Arial"/>
                <a:sym typeface="Arial"/>
              </a:rPr>
              <a:t>Article 4 – Special status</a:t>
            </a:r>
            <a:endParaRPr dirty="0">
              <a:latin typeface="Arial"/>
              <a:ea typeface="Arial"/>
              <a:cs typeface="Arial"/>
              <a:sym typeface="Arial"/>
            </a:endParaRPr>
          </a:p>
          <a:p>
            <a:pPr marL="0" lvl="0" indent="0" algn="l" rtl="0">
              <a:lnSpc>
                <a:spcPct val="100000"/>
              </a:lnSpc>
              <a:spcBef>
                <a:spcPts val="1200"/>
              </a:spcBef>
              <a:spcAft>
                <a:spcPts val="0"/>
              </a:spcAft>
              <a:buClr>
                <a:srgbClr val="B9D1FE"/>
              </a:buClr>
              <a:buSzPts val="1800"/>
              <a:buNone/>
            </a:pPr>
            <a:r>
              <a:rPr lang="en-US" sz="1400" dirty="0">
                <a:solidFill>
                  <a:schemeClr val="lt1"/>
                </a:solidFill>
                <a:latin typeface="Arial"/>
                <a:ea typeface="Arial"/>
                <a:cs typeface="Arial"/>
                <a:sym typeface="Arial"/>
              </a:rPr>
              <a:t>(a) Human genetic data have a special status because:</a:t>
            </a:r>
            <a:endParaRPr sz="1400" dirty="0">
              <a:latin typeface="Arial"/>
              <a:ea typeface="Arial"/>
              <a:cs typeface="Arial"/>
              <a:sym typeface="Arial"/>
            </a:endParaRPr>
          </a:p>
          <a:p>
            <a:pPr marL="0" lvl="0" indent="0" algn="l" rtl="0">
              <a:lnSpc>
                <a:spcPct val="100000"/>
              </a:lnSpc>
              <a:spcBef>
                <a:spcPts val="1200"/>
              </a:spcBef>
              <a:spcAft>
                <a:spcPts val="0"/>
              </a:spcAft>
              <a:buClr>
                <a:srgbClr val="B9D1FE"/>
              </a:buClr>
              <a:buSzPts val="1800"/>
              <a:buNone/>
            </a:pPr>
            <a:r>
              <a:rPr lang="en-US" sz="1400" dirty="0">
                <a:solidFill>
                  <a:schemeClr val="lt1"/>
                </a:solidFill>
                <a:latin typeface="Arial"/>
                <a:ea typeface="Arial"/>
                <a:cs typeface="Arial"/>
                <a:sym typeface="Arial"/>
              </a:rPr>
              <a:t>(</a:t>
            </a:r>
            <a:r>
              <a:rPr lang="en-US" sz="1400" dirty="0" err="1">
                <a:solidFill>
                  <a:schemeClr val="lt1"/>
                </a:solidFill>
                <a:latin typeface="Arial"/>
                <a:ea typeface="Arial"/>
                <a:cs typeface="Arial"/>
                <a:sym typeface="Arial"/>
              </a:rPr>
              <a:t>i</a:t>
            </a:r>
            <a:r>
              <a:rPr lang="en-US" sz="1400" dirty="0">
                <a:solidFill>
                  <a:schemeClr val="lt1"/>
                </a:solidFill>
                <a:latin typeface="Arial"/>
                <a:ea typeface="Arial"/>
                <a:cs typeface="Arial"/>
                <a:sym typeface="Arial"/>
              </a:rPr>
              <a:t>) they can be predictive of genetic predispositions concerning individuals;</a:t>
            </a:r>
            <a:endParaRPr sz="1400" dirty="0">
              <a:latin typeface="Arial"/>
              <a:ea typeface="Arial"/>
              <a:cs typeface="Arial"/>
              <a:sym typeface="Arial"/>
            </a:endParaRPr>
          </a:p>
          <a:p>
            <a:pPr marL="0" lvl="0" indent="0" algn="l" rtl="0">
              <a:lnSpc>
                <a:spcPct val="100000"/>
              </a:lnSpc>
              <a:spcBef>
                <a:spcPts val="1200"/>
              </a:spcBef>
              <a:spcAft>
                <a:spcPts val="600"/>
              </a:spcAft>
              <a:buClr>
                <a:srgbClr val="B9D1FE"/>
              </a:buClr>
              <a:buSzPts val="1800"/>
              <a:buNone/>
            </a:pPr>
            <a:r>
              <a:rPr lang="en-US" sz="1400" dirty="0">
                <a:solidFill>
                  <a:schemeClr val="lt1"/>
                </a:solidFill>
                <a:latin typeface="Arial"/>
                <a:ea typeface="Arial"/>
                <a:cs typeface="Arial"/>
                <a:sym typeface="Arial"/>
              </a:rPr>
              <a:t>(ii) they may have a significant impact on the family, including offspring, extending over generations, and in some instances on the whole group to which the person concerned belongs;</a:t>
            </a:r>
            <a:endParaRPr sz="1400" dirty="0">
              <a:latin typeface="Arial"/>
              <a:ea typeface="Arial"/>
              <a:cs typeface="Arial"/>
              <a:sym typeface="Arial"/>
            </a:endParaRPr>
          </a:p>
        </p:txBody>
      </p:sp>
      <p:sp>
        <p:nvSpPr>
          <p:cNvPr id="200" name="Google Shape;200;p29"/>
          <p:cNvSpPr txBox="1"/>
          <p:nvPr/>
        </p:nvSpPr>
        <p:spPr>
          <a:xfrm>
            <a:off x="0" y="0"/>
            <a:ext cx="91440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Montserrat"/>
              <a:buNone/>
            </a:pPr>
            <a:r>
              <a:rPr lang="en-US" sz="2400" b="1" i="0" u="none" strike="noStrike" cap="none" dirty="0">
                <a:solidFill>
                  <a:srgbClr val="003BA3"/>
                </a:solidFill>
              </a:rPr>
              <a:t>UNESCO - International Declaration on Human Genetic Data (2003)</a:t>
            </a:r>
            <a:endParaRPr sz="2600" b="1" i="0" u="none" strike="noStrike" cap="none" dirty="0">
              <a:solidFill>
                <a:srgbClr val="003BA3"/>
              </a:solidFill>
            </a:endParaRPr>
          </a:p>
        </p:txBody>
      </p:sp>
      <p:sp>
        <p:nvSpPr>
          <p:cNvPr id="201" name="Google Shape;201;p29"/>
          <p:cNvSpPr/>
          <p:nvPr/>
        </p:nvSpPr>
        <p:spPr>
          <a:xfrm>
            <a:off x="28321" y="4881890"/>
            <a:ext cx="4543679"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900" i="0" u="none" strike="noStrike" cap="none" dirty="0">
                <a:solidFill>
                  <a:srgbClr val="FFFFFF"/>
                </a:solidFill>
              </a:rPr>
              <a:t>https://www.unesco.org/en/ethics-science-technology/human-genetic-data</a:t>
            </a:r>
            <a:endParaRPr sz="900" dirty="0"/>
          </a:p>
        </p:txBody>
      </p:sp>
      <p:pic>
        <p:nvPicPr>
          <p:cNvPr id="202" name="Google Shape;202;p29"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body" idx="4294967295"/>
          </p:nvPr>
        </p:nvSpPr>
        <p:spPr>
          <a:xfrm>
            <a:off x="116498" y="857756"/>
            <a:ext cx="8749163" cy="2613727"/>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rgbClr val="B9D1FE"/>
              </a:buClr>
              <a:buSzPts val="1800"/>
              <a:buNone/>
            </a:pPr>
            <a:r>
              <a:rPr lang="en-US" sz="1600" b="1" dirty="0">
                <a:solidFill>
                  <a:schemeClr val="lt1"/>
                </a:solidFill>
                <a:latin typeface="Arial"/>
                <a:ea typeface="Arial"/>
                <a:cs typeface="Arial"/>
                <a:sym typeface="Arial"/>
              </a:rPr>
              <a:t>Article 5 – Purposes</a:t>
            </a:r>
            <a:endParaRPr dirty="0">
              <a:latin typeface="Arial"/>
              <a:ea typeface="Arial"/>
              <a:cs typeface="Arial"/>
              <a:sym typeface="Arial"/>
            </a:endParaRPr>
          </a:p>
          <a:p>
            <a:pPr marL="0" lvl="0" indent="0" algn="l" rtl="0">
              <a:lnSpc>
                <a:spcPct val="100000"/>
              </a:lnSpc>
              <a:spcBef>
                <a:spcPts val="1200"/>
              </a:spcBef>
              <a:spcAft>
                <a:spcPts val="0"/>
              </a:spcAft>
              <a:buClr>
                <a:srgbClr val="B9D1FE"/>
              </a:buClr>
              <a:buSzPts val="1800"/>
              <a:buNone/>
            </a:pPr>
            <a:r>
              <a:rPr lang="en-US" sz="1400" dirty="0">
                <a:solidFill>
                  <a:schemeClr val="lt1"/>
                </a:solidFill>
                <a:latin typeface="Arial"/>
                <a:ea typeface="Arial"/>
                <a:cs typeface="Arial"/>
                <a:sym typeface="Arial"/>
              </a:rPr>
              <a:t>Human genetic data and human proteomic data may be collected, processed, used and stored only for the purposes of:</a:t>
            </a:r>
            <a:endParaRPr sz="1400" dirty="0">
              <a:latin typeface="Arial"/>
              <a:ea typeface="Arial"/>
              <a:cs typeface="Arial"/>
              <a:sym typeface="Arial"/>
            </a:endParaRPr>
          </a:p>
          <a:p>
            <a:pPr marL="0" lvl="0" indent="0" algn="l" rtl="0">
              <a:lnSpc>
                <a:spcPct val="100000"/>
              </a:lnSpc>
              <a:spcBef>
                <a:spcPts val="1200"/>
              </a:spcBef>
              <a:spcAft>
                <a:spcPts val="0"/>
              </a:spcAft>
              <a:buClr>
                <a:srgbClr val="B9D1FE"/>
              </a:buClr>
              <a:buSzPts val="1800"/>
              <a:buNone/>
            </a:pPr>
            <a:r>
              <a:rPr lang="en-US" sz="1400" dirty="0">
                <a:solidFill>
                  <a:schemeClr val="lt1"/>
                </a:solidFill>
                <a:latin typeface="Arial"/>
                <a:ea typeface="Arial"/>
                <a:cs typeface="Arial"/>
                <a:sym typeface="Arial"/>
              </a:rPr>
              <a:t>(</a:t>
            </a:r>
            <a:r>
              <a:rPr lang="en-US" sz="1400" dirty="0" err="1">
                <a:solidFill>
                  <a:schemeClr val="lt1"/>
                </a:solidFill>
                <a:latin typeface="Arial"/>
                <a:ea typeface="Arial"/>
                <a:cs typeface="Arial"/>
                <a:sym typeface="Arial"/>
              </a:rPr>
              <a:t>i</a:t>
            </a:r>
            <a:r>
              <a:rPr lang="en-US" sz="1400" dirty="0">
                <a:solidFill>
                  <a:schemeClr val="lt1"/>
                </a:solidFill>
                <a:latin typeface="Arial"/>
                <a:ea typeface="Arial"/>
                <a:cs typeface="Arial"/>
                <a:sym typeface="Arial"/>
              </a:rPr>
              <a:t>) diagnosis and health care, including screening and predictive testing;</a:t>
            </a:r>
            <a:endParaRPr sz="1400" dirty="0">
              <a:latin typeface="Arial"/>
              <a:ea typeface="Arial"/>
              <a:cs typeface="Arial"/>
              <a:sym typeface="Arial"/>
            </a:endParaRPr>
          </a:p>
          <a:p>
            <a:pPr marL="0" lvl="0" indent="0" algn="l" rtl="0">
              <a:lnSpc>
                <a:spcPct val="100000"/>
              </a:lnSpc>
              <a:spcBef>
                <a:spcPts val="1200"/>
              </a:spcBef>
              <a:spcAft>
                <a:spcPts val="600"/>
              </a:spcAft>
              <a:buClr>
                <a:srgbClr val="B9D1FE"/>
              </a:buClr>
              <a:buSzPts val="1800"/>
              <a:buNone/>
            </a:pPr>
            <a:r>
              <a:rPr lang="en-US" sz="1400" dirty="0">
                <a:solidFill>
                  <a:schemeClr val="lt1"/>
                </a:solidFill>
                <a:latin typeface="Arial"/>
                <a:ea typeface="Arial"/>
                <a:cs typeface="Arial"/>
                <a:sym typeface="Arial"/>
              </a:rPr>
              <a:t>(ii) medical and other scientific research, including epidemiological, especially </a:t>
            </a:r>
            <a:r>
              <a:rPr lang="en-US" sz="1400" dirty="0" err="1">
                <a:solidFill>
                  <a:schemeClr val="lt1"/>
                </a:solidFill>
                <a:latin typeface="Arial"/>
                <a:ea typeface="Arial"/>
                <a:cs typeface="Arial"/>
                <a:sym typeface="Arial"/>
              </a:rPr>
              <a:t>populationbased</a:t>
            </a:r>
            <a:r>
              <a:rPr lang="en-US" sz="1400" dirty="0">
                <a:solidFill>
                  <a:schemeClr val="lt1"/>
                </a:solidFill>
                <a:latin typeface="Arial"/>
                <a:ea typeface="Arial"/>
                <a:cs typeface="Arial"/>
                <a:sym typeface="Arial"/>
              </a:rPr>
              <a:t> genetic studies, as well as anthropological or archaeological studies, collectively referred to hereinafter as “medical and scientific research”;</a:t>
            </a:r>
            <a:endParaRPr sz="1400" dirty="0">
              <a:latin typeface="Arial"/>
              <a:ea typeface="Arial"/>
              <a:cs typeface="Arial"/>
              <a:sym typeface="Arial"/>
            </a:endParaRPr>
          </a:p>
        </p:txBody>
      </p:sp>
      <p:sp>
        <p:nvSpPr>
          <p:cNvPr id="208" name="Google Shape;208;p30"/>
          <p:cNvSpPr txBox="1"/>
          <p:nvPr/>
        </p:nvSpPr>
        <p:spPr>
          <a:xfrm>
            <a:off x="0" y="0"/>
            <a:ext cx="91440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Montserrat"/>
              <a:buNone/>
            </a:pPr>
            <a:r>
              <a:rPr lang="en-US" sz="2400" b="1" i="0" u="none" strike="noStrike" cap="none" dirty="0">
                <a:solidFill>
                  <a:srgbClr val="003BA3"/>
                </a:solidFill>
              </a:rPr>
              <a:t>UNESCO - International Declaration on Human Genetic Data (2003)</a:t>
            </a:r>
            <a:endParaRPr sz="2600" b="1" i="0" u="none" strike="noStrike" cap="none" dirty="0">
              <a:solidFill>
                <a:srgbClr val="003BA3"/>
              </a:solidFill>
            </a:endParaRPr>
          </a:p>
        </p:txBody>
      </p:sp>
      <p:sp>
        <p:nvSpPr>
          <p:cNvPr id="209" name="Google Shape;209;p30"/>
          <p:cNvSpPr/>
          <p:nvPr/>
        </p:nvSpPr>
        <p:spPr>
          <a:xfrm>
            <a:off x="28321" y="4881890"/>
            <a:ext cx="4543679"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FFFFFF"/>
                </a:solidFill>
                <a:latin typeface="+mj-lt"/>
                <a:ea typeface="Calibri"/>
                <a:cs typeface="Calibri"/>
                <a:sym typeface="Calibri"/>
              </a:rPr>
              <a:t>https://www.unesco.org/en/ethics-science-technology/human-genetic-data</a:t>
            </a:r>
            <a:endParaRPr sz="900" dirty="0">
              <a:latin typeface="+mj-lt"/>
            </a:endParaRPr>
          </a:p>
        </p:txBody>
      </p:sp>
      <p:pic>
        <p:nvPicPr>
          <p:cNvPr id="210" name="Google Shape;210;p30"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21991a18671_0_0"/>
          <p:cNvSpPr txBox="1">
            <a:spLocks noGrp="1"/>
          </p:cNvSpPr>
          <p:nvPr>
            <p:ph type="body" idx="1"/>
          </p:nvPr>
        </p:nvSpPr>
        <p:spPr>
          <a:xfrm>
            <a:off x="713225" y="1343052"/>
            <a:ext cx="77175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400" dirty="0">
                <a:solidFill>
                  <a:schemeClr val="dk1"/>
                </a:solidFill>
                <a:latin typeface="Arial"/>
                <a:ea typeface="Arial"/>
                <a:cs typeface="Arial"/>
                <a:sym typeface="Arial"/>
              </a:rPr>
              <a:t>Lesson 2.4 aims to give basic information about the human rights.</a:t>
            </a:r>
            <a:endParaRPr dirty="0"/>
          </a:p>
          <a:p>
            <a:pPr marL="0" lvl="0" indent="0" algn="l" rtl="0">
              <a:lnSpc>
                <a:spcPct val="100000"/>
              </a:lnSpc>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0" lvl="0" indent="0" algn="l" rtl="0">
              <a:lnSpc>
                <a:spcPct val="150000"/>
              </a:lnSpc>
              <a:spcBef>
                <a:spcPts val="0"/>
              </a:spcBef>
              <a:spcAft>
                <a:spcPts val="0"/>
              </a:spcAft>
              <a:buClr>
                <a:schemeClr val="dk1"/>
              </a:buClr>
              <a:buSzPts val="1400"/>
              <a:buFont typeface="Arial"/>
              <a:buNone/>
            </a:pPr>
            <a:r>
              <a:rPr lang="en-US" sz="1400" dirty="0">
                <a:solidFill>
                  <a:schemeClr val="dk1"/>
                </a:solidFill>
                <a:latin typeface="Arial"/>
                <a:ea typeface="Arial"/>
                <a:cs typeface="Arial"/>
                <a:sym typeface="Arial"/>
              </a:rPr>
              <a:t>At the end of this module the users will acquire a set of basic notions </a:t>
            </a:r>
            <a:r>
              <a:rPr lang="en-US" sz="1400"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on the legal frameworks regarding genetic testing</a:t>
            </a:r>
            <a:r>
              <a:rPr lang="en-US" sz="1400" dirty="0">
                <a:solidFill>
                  <a:schemeClr val="dk1"/>
                </a:solidFill>
                <a:latin typeface="Arial"/>
                <a:ea typeface="Arial"/>
                <a:cs typeface="Arial"/>
                <a:sym typeface="Arial"/>
              </a:rPr>
              <a:t>, the differences between the national law of the participating countries in GECONEU project and the basic information about informed consent and data protection.</a:t>
            </a:r>
            <a:endParaRPr sz="1400" dirty="0">
              <a:solidFill>
                <a:schemeClr val="dk1"/>
              </a:solidFill>
              <a:latin typeface="Arial"/>
              <a:ea typeface="Arial"/>
              <a:cs typeface="Arial"/>
              <a:sym typeface="Arial"/>
            </a:endParaRPr>
          </a:p>
        </p:txBody>
      </p:sp>
      <p:sp>
        <p:nvSpPr>
          <p:cNvPr id="63" name="Google Shape;63;g21991a18671_0_0"/>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2800"/>
              <a:buFont typeface="Arial"/>
              <a:buNone/>
            </a:pPr>
            <a:r>
              <a:rPr lang="en-US" sz="3000">
                <a:latin typeface="Arial"/>
                <a:ea typeface="Arial"/>
                <a:cs typeface="Arial"/>
                <a:sym typeface="Arial"/>
              </a:rPr>
              <a:t>Introduction and Learning Outcomes</a:t>
            </a:r>
            <a:endParaRPr sz="3000">
              <a:latin typeface="Arial"/>
              <a:ea typeface="Arial"/>
              <a:cs typeface="Arial"/>
              <a:sym typeface="Arial"/>
            </a:endParaRPr>
          </a:p>
        </p:txBody>
      </p:sp>
      <p:pic>
        <p:nvPicPr>
          <p:cNvPr id="64" name="Google Shape;64;g21991a18671_0_0"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pic>
        <p:nvPicPr>
          <p:cNvPr id="2" name="Google Shape;69;g27b3e3441d1_0_0" descr="Picture 4">
            <a:extLst>
              <a:ext uri="{FF2B5EF4-FFF2-40B4-BE49-F238E27FC236}">
                <a16:creationId xmlns:a16="http://schemas.microsoft.com/office/drawing/2014/main" id="{F243F5A1-5D76-DA17-C213-85045BE3CE8F}"/>
              </a:ext>
            </a:extLst>
          </p:cNvPr>
          <p:cNvPicPr preferRelativeResize="0"/>
          <p:nvPr/>
        </p:nvPicPr>
        <p:blipFill rotWithShape="1">
          <a:blip r:embed="rId4">
            <a:alphaModFix/>
          </a:blip>
          <a:srcRect l="25718" t="2086" r="26227" b="4368"/>
          <a:stretch/>
        </p:blipFill>
        <p:spPr>
          <a:xfrm>
            <a:off x="7064514" y="2742710"/>
            <a:ext cx="1796425" cy="17033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body" idx="4294967295"/>
          </p:nvPr>
        </p:nvSpPr>
        <p:spPr>
          <a:xfrm>
            <a:off x="197394" y="989825"/>
            <a:ext cx="8749200" cy="1402200"/>
          </a:xfrm>
          <a:prstGeom prst="rect">
            <a:avLst/>
          </a:prstGeom>
          <a:solidFill>
            <a:schemeClr val="lt1"/>
          </a:solidFill>
          <a:ln>
            <a:noFill/>
          </a:ln>
        </p:spPr>
        <p:txBody>
          <a:bodyPr spcFirstLastPara="1" wrap="square" lIns="91425" tIns="91425" rIns="91425" bIns="91425" anchor="t" anchorCtr="0">
            <a:noAutofit/>
          </a:bodyPr>
          <a:lstStyle/>
          <a:p>
            <a:pPr marL="285750" lvl="0" indent="-285750" algn="l" rtl="0">
              <a:lnSpc>
                <a:spcPct val="100000"/>
              </a:lnSpc>
              <a:spcBef>
                <a:spcPts val="600"/>
              </a:spcBef>
              <a:spcAft>
                <a:spcPts val="0"/>
              </a:spcAft>
              <a:buClr>
                <a:schemeClr val="bg2"/>
              </a:buClr>
              <a:buSzPct val="100000"/>
              <a:buFont typeface="Arial" panose="020B0604020202020204" pitchFamily="34" charset="0"/>
              <a:buChar char="•"/>
            </a:pPr>
            <a:r>
              <a:rPr lang="en-US" sz="1600" dirty="0">
                <a:solidFill>
                  <a:schemeClr val="dk1"/>
                </a:solidFill>
                <a:latin typeface="Arial"/>
                <a:ea typeface="Arial"/>
                <a:cs typeface="Arial"/>
                <a:sym typeface="Arial"/>
              </a:rPr>
              <a:t>1997</a:t>
            </a:r>
            <a:endParaRPr dirty="0">
              <a:latin typeface="Arial"/>
              <a:ea typeface="Arial"/>
              <a:cs typeface="Arial"/>
              <a:sym typeface="Arial"/>
            </a:endParaRPr>
          </a:p>
          <a:p>
            <a:pPr marL="285750" lvl="0" indent="-285750" algn="l" rtl="0">
              <a:lnSpc>
                <a:spcPct val="100000"/>
              </a:lnSpc>
              <a:spcBef>
                <a:spcPts val="1200"/>
              </a:spcBef>
              <a:spcAft>
                <a:spcPts val="0"/>
              </a:spcAft>
              <a:buClr>
                <a:schemeClr val="bg2"/>
              </a:buClr>
              <a:buSzPct val="100000"/>
              <a:buFont typeface="Arial" panose="020B0604020202020204" pitchFamily="34" charset="0"/>
              <a:buChar char="•"/>
            </a:pPr>
            <a:r>
              <a:rPr lang="en-US" sz="1600" dirty="0">
                <a:solidFill>
                  <a:schemeClr val="dk1"/>
                </a:solidFill>
                <a:latin typeface="Arial"/>
                <a:ea typeface="Arial"/>
                <a:cs typeface="Arial"/>
                <a:sym typeface="Arial"/>
              </a:rPr>
              <a:t>Not binding</a:t>
            </a:r>
            <a:endParaRPr dirty="0">
              <a:latin typeface="Arial"/>
              <a:ea typeface="Arial"/>
              <a:cs typeface="Arial"/>
              <a:sym typeface="Arial"/>
            </a:endParaRPr>
          </a:p>
          <a:p>
            <a:pPr marL="285750" lvl="0" indent="-285750" algn="l" rtl="0">
              <a:lnSpc>
                <a:spcPct val="100000"/>
              </a:lnSpc>
              <a:spcBef>
                <a:spcPts val="1200"/>
              </a:spcBef>
              <a:spcAft>
                <a:spcPts val="0"/>
              </a:spcAft>
              <a:buClr>
                <a:schemeClr val="bg2"/>
              </a:buClr>
              <a:buSzPct val="100000"/>
              <a:buFont typeface="Arial" panose="020B0604020202020204" pitchFamily="34" charset="0"/>
              <a:buChar char="•"/>
            </a:pPr>
            <a:r>
              <a:rPr lang="en-US" sz="1600" dirty="0">
                <a:solidFill>
                  <a:schemeClr val="dk1"/>
                </a:solidFill>
                <a:latin typeface="Arial"/>
                <a:ea typeface="Arial"/>
                <a:cs typeface="Arial"/>
                <a:sym typeface="Arial"/>
              </a:rPr>
              <a:t>Recognizing that research on the human genome and the resulting applications open up vast prospects for progress in improving the health of individuals and of humankind as a whole, but emphasizing that such research should fully respect human dignity, freedom and human rights, as well as the prohibition of all forms of discrimination based on genetic characteristics,</a:t>
            </a:r>
            <a:endParaRPr dirty="0">
              <a:latin typeface="Arial"/>
              <a:ea typeface="Arial"/>
              <a:cs typeface="Arial"/>
              <a:sym typeface="Arial"/>
            </a:endParaRPr>
          </a:p>
        </p:txBody>
      </p:sp>
      <p:sp>
        <p:nvSpPr>
          <p:cNvPr id="216" name="Google Shape;216;p31"/>
          <p:cNvSpPr txBox="1"/>
          <p:nvPr/>
        </p:nvSpPr>
        <p:spPr>
          <a:xfrm>
            <a:off x="0" y="0"/>
            <a:ext cx="91440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Montserrat"/>
              <a:buNone/>
            </a:pPr>
            <a:r>
              <a:rPr lang="en-US" sz="2600" b="1" i="0" u="none" strike="noStrike" cap="none" dirty="0">
                <a:solidFill>
                  <a:srgbClr val="003BA3"/>
                </a:solidFill>
              </a:rPr>
              <a:t>Universal Declaration on the Human Genome and Human Rights</a:t>
            </a:r>
            <a:endParaRPr dirty="0"/>
          </a:p>
        </p:txBody>
      </p:sp>
      <p:sp>
        <p:nvSpPr>
          <p:cNvPr id="217" name="Google Shape;217;p31"/>
          <p:cNvSpPr/>
          <p:nvPr/>
        </p:nvSpPr>
        <p:spPr>
          <a:xfrm>
            <a:off x="96916" y="4889303"/>
            <a:ext cx="761588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https://www.ohchr.org/en/instruments-mechanisms/instruments/universal-declaration-human-genome-and-human-rights</a:t>
            </a:r>
            <a:endParaRPr sz="900" dirty="0"/>
          </a:p>
        </p:txBody>
      </p:sp>
      <p:pic>
        <p:nvPicPr>
          <p:cNvPr id="218" name="Google Shape;218;p31"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body" idx="4294967295"/>
          </p:nvPr>
        </p:nvSpPr>
        <p:spPr>
          <a:xfrm>
            <a:off x="197425" y="911325"/>
            <a:ext cx="8749200" cy="38874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B9D1FE"/>
              </a:buClr>
              <a:buSzPts val="1800"/>
              <a:buNone/>
            </a:pPr>
            <a:r>
              <a:rPr lang="en-US" sz="1300" b="1" dirty="0">
                <a:solidFill>
                  <a:schemeClr val="lt1"/>
                </a:solidFill>
                <a:latin typeface="Arial"/>
                <a:ea typeface="Arial"/>
                <a:cs typeface="Arial"/>
                <a:sym typeface="Arial"/>
              </a:rPr>
              <a:t>A. Human dignity and the human genome</a:t>
            </a:r>
            <a:endParaRPr sz="1300" dirty="0">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endParaRPr sz="1300" b="1" dirty="0">
              <a:solidFill>
                <a:schemeClr val="lt1"/>
              </a:solidFill>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300" b="1" dirty="0">
                <a:solidFill>
                  <a:schemeClr val="lt1"/>
                </a:solidFill>
                <a:latin typeface="Arial"/>
                <a:ea typeface="Arial"/>
                <a:cs typeface="Arial"/>
                <a:sym typeface="Arial"/>
              </a:rPr>
              <a:t>Article 1</a:t>
            </a:r>
            <a:endParaRPr sz="1300" dirty="0">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200" dirty="0">
                <a:solidFill>
                  <a:schemeClr val="lt1"/>
                </a:solidFill>
                <a:latin typeface="Arial"/>
                <a:ea typeface="Arial"/>
                <a:cs typeface="Arial"/>
                <a:sym typeface="Arial"/>
              </a:rPr>
              <a:t>The human genome underlies the fundamental unity of all members of the human family, as well as the recognition of their inherent dignity and diversity. In a symbolic sense, it is the heritage of humanity. </a:t>
            </a:r>
            <a:endParaRPr sz="1200" dirty="0">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endParaRPr sz="1300" dirty="0">
              <a:solidFill>
                <a:schemeClr val="lt1"/>
              </a:solidFill>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300" b="1" dirty="0">
                <a:solidFill>
                  <a:schemeClr val="lt1"/>
                </a:solidFill>
                <a:latin typeface="Arial"/>
                <a:ea typeface="Arial"/>
                <a:cs typeface="Arial"/>
                <a:sym typeface="Arial"/>
              </a:rPr>
              <a:t>Article 2 </a:t>
            </a:r>
            <a:endParaRPr sz="1300" dirty="0">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200" dirty="0">
                <a:solidFill>
                  <a:schemeClr val="lt1"/>
                </a:solidFill>
                <a:latin typeface="Arial"/>
                <a:ea typeface="Arial"/>
                <a:cs typeface="Arial"/>
                <a:sym typeface="Arial"/>
              </a:rPr>
              <a:t>(a) Everyone has a right to respect for their dignity and for their rights regardless of their genetic characteristics. </a:t>
            </a:r>
            <a:endParaRPr sz="1200" dirty="0">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endParaRPr sz="1200" dirty="0">
              <a:solidFill>
                <a:schemeClr val="lt1"/>
              </a:solidFill>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200" dirty="0">
                <a:solidFill>
                  <a:schemeClr val="lt1"/>
                </a:solidFill>
                <a:latin typeface="Arial"/>
                <a:ea typeface="Arial"/>
                <a:cs typeface="Arial"/>
                <a:sym typeface="Arial"/>
              </a:rPr>
              <a:t>(b) That dignity makes it imperative not to reduce individuals to their genetic characteristics and to respect their uniqueness and diversity. </a:t>
            </a:r>
            <a:endParaRPr sz="1200" dirty="0">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endParaRPr sz="1300" dirty="0">
              <a:solidFill>
                <a:schemeClr val="lt1"/>
              </a:solidFill>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300" b="1" dirty="0">
                <a:solidFill>
                  <a:schemeClr val="lt1"/>
                </a:solidFill>
                <a:latin typeface="Arial"/>
                <a:ea typeface="Arial"/>
                <a:cs typeface="Arial"/>
                <a:sym typeface="Arial"/>
              </a:rPr>
              <a:t>Article 3</a:t>
            </a:r>
            <a:endParaRPr sz="1300" dirty="0">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200" dirty="0">
                <a:solidFill>
                  <a:schemeClr val="lt1"/>
                </a:solidFill>
                <a:latin typeface="Arial"/>
                <a:ea typeface="Arial"/>
                <a:cs typeface="Arial"/>
                <a:sym typeface="Arial"/>
              </a:rPr>
              <a:t>The human genome, which by its nature evolves, is subject to mutations. It contains potentialities that are expressed differently according to each individual’s natural and social environment, including the individual’s state of health, living conditions, nutrition and education. </a:t>
            </a:r>
            <a:endParaRPr sz="1200" dirty="0">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endParaRPr sz="1200" dirty="0">
              <a:solidFill>
                <a:schemeClr val="lt1"/>
              </a:solidFill>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300" b="1" dirty="0">
                <a:solidFill>
                  <a:schemeClr val="lt1"/>
                </a:solidFill>
                <a:latin typeface="Arial"/>
                <a:ea typeface="Arial"/>
                <a:cs typeface="Arial"/>
                <a:sym typeface="Arial"/>
              </a:rPr>
              <a:t>Article 4</a:t>
            </a:r>
            <a:endParaRPr sz="1300" dirty="0">
              <a:latin typeface="Arial"/>
              <a:ea typeface="Arial"/>
              <a:cs typeface="Arial"/>
              <a:sym typeface="Arial"/>
            </a:endParaRPr>
          </a:p>
          <a:p>
            <a:pPr marL="0" lvl="0" indent="0" algn="l" rtl="0">
              <a:lnSpc>
                <a:spcPct val="100000"/>
              </a:lnSpc>
              <a:spcBef>
                <a:spcPts val="0"/>
              </a:spcBef>
              <a:spcAft>
                <a:spcPts val="0"/>
              </a:spcAft>
              <a:buClr>
                <a:srgbClr val="B9D1FE"/>
              </a:buClr>
              <a:buSzPts val="1800"/>
              <a:buNone/>
            </a:pPr>
            <a:r>
              <a:rPr lang="en-US" sz="1200" dirty="0">
                <a:solidFill>
                  <a:schemeClr val="lt1"/>
                </a:solidFill>
                <a:latin typeface="Arial"/>
                <a:ea typeface="Arial"/>
                <a:cs typeface="Arial"/>
                <a:sym typeface="Arial"/>
              </a:rPr>
              <a:t>The human genome in its natural state shall not give rise </a:t>
            </a:r>
            <a:r>
              <a:rPr lang="en-US" sz="1200" b="1" dirty="0">
                <a:solidFill>
                  <a:schemeClr val="lt1"/>
                </a:solidFill>
                <a:latin typeface="Arial"/>
                <a:ea typeface="Arial"/>
                <a:cs typeface="Arial"/>
                <a:sym typeface="Arial"/>
              </a:rPr>
              <a:t>to financial gains. </a:t>
            </a:r>
            <a:endParaRPr sz="1200" b="1" dirty="0">
              <a:solidFill>
                <a:schemeClr val="lt1"/>
              </a:solidFill>
              <a:latin typeface="Arial"/>
              <a:ea typeface="Arial"/>
              <a:cs typeface="Arial"/>
              <a:sym typeface="Arial"/>
            </a:endParaRPr>
          </a:p>
        </p:txBody>
      </p:sp>
      <p:sp>
        <p:nvSpPr>
          <p:cNvPr id="224" name="Google Shape;224;p32"/>
          <p:cNvSpPr txBox="1">
            <a:spLocks noGrp="1"/>
          </p:cNvSpPr>
          <p:nvPr>
            <p:ph type="title"/>
          </p:nvPr>
        </p:nvSpPr>
        <p:spPr>
          <a:xfrm>
            <a:off x="0" y="0"/>
            <a:ext cx="9144000"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sz="2600" dirty="0">
                <a:latin typeface="Arial"/>
                <a:ea typeface="Arial"/>
                <a:cs typeface="Arial"/>
                <a:sym typeface="Arial"/>
              </a:rPr>
              <a:t>Universal Declaration on the Human Genome and Human Rights</a:t>
            </a:r>
            <a:endParaRPr sz="2600" dirty="0">
              <a:latin typeface="Arial"/>
              <a:ea typeface="Arial"/>
              <a:cs typeface="Arial"/>
              <a:sym typeface="Arial"/>
            </a:endParaRPr>
          </a:p>
        </p:txBody>
      </p:sp>
      <p:pic>
        <p:nvPicPr>
          <p:cNvPr id="226" name="Google Shape;226;p32"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Google Shape;217;p31">
            <a:extLst>
              <a:ext uri="{FF2B5EF4-FFF2-40B4-BE49-F238E27FC236}">
                <a16:creationId xmlns:a16="http://schemas.microsoft.com/office/drawing/2014/main" id="{B3A23732-ADD5-5797-7201-02CCC64FF83D}"/>
              </a:ext>
            </a:extLst>
          </p:cNvPr>
          <p:cNvSpPr/>
          <p:nvPr/>
        </p:nvSpPr>
        <p:spPr>
          <a:xfrm>
            <a:off x="96916" y="4889303"/>
            <a:ext cx="761588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https://www.ohchr.org/en/instruments-mechanisms/instruments/universal-declaration-human-genome-and-human-rights</a:t>
            </a:r>
            <a:endParaRPr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body" idx="4294967295"/>
          </p:nvPr>
        </p:nvSpPr>
        <p:spPr>
          <a:xfrm>
            <a:off x="332508" y="1076275"/>
            <a:ext cx="8495903" cy="3416400"/>
          </a:xfrm>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ts val="600"/>
              </a:spcBef>
              <a:spcAft>
                <a:spcPts val="0"/>
              </a:spcAft>
              <a:buClr>
                <a:schemeClr val="bg2"/>
              </a:buClr>
              <a:buSzPct val="100000"/>
              <a:buFont typeface="Arial" panose="020B0604020202020204" pitchFamily="34" charset="0"/>
              <a:buChar char="•"/>
            </a:pPr>
            <a:r>
              <a:rPr lang="en-US" sz="1400" dirty="0">
                <a:solidFill>
                  <a:schemeClr val="dk1"/>
                </a:solidFill>
                <a:latin typeface="Arial"/>
                <a:ea typeface="Arial"/>
                <a:cs typeface="Arial"/>
                <a:sym typeface="Arial"/>
              </a:rPr>
              <a:t>Genetic examinations may only be carried out if the person concerned has given </a:t>
            </a:r>
            <a:r>
              <a:rPr lang="en-US" sz="1400" b="1" dirty="0">
                <a:solidFill>
                  <a:schemeClr val="dk1"/>
                </a:solidFill>
                <a:latin typeface="Arial"/>
                <a:ea typeface="Arial"/>
                <a:cs typeface="Arial"/>
                <a:sym typeface="Arial"/>
              </a:rPr>
              <a:t>legally valid consent to </a:t>
            </a:r>
            <a:r>
              <a:rPr lang="en-US" sz="1400" dirty="0">
                <a:solidFill>
                  <a:schemeClr val="dk1"/>
                </a:solidFill>
                <a:latin typeface="Arial"/>
                <a:ea typeface="Arial"/>
                <a:cs typeface="Arial"/>
                <a:sym typeface="Arial"/>
              </a:rPr>
              <a:t>the examination. </a:t>
            </a:r>
            <a:endParaRPr dirty="0">
              <a:latin typeface="Arial"/>
              <a:ea typeface="Arial"/>
              <a:cs typeface="Arial"/>
              <a:sym typeface="Arial"/>
            </a:endParaRPr>
          </a:p>
          <a:p>
            <a:pPr marL="285750" lvl="0" indent="-285750" algn="l" rtl="0">
              <a:lnSpc>
                <a:spcPct val="150000"/>
              </a:lnSpc>
              <a:spcBef>
                <a:spcPts val="1200"/>
              </a:spcBef>
              <a:spcAft>
                <a:spcPts val="0"/>
              </a:spcAft>
              <a:buClr>
                <a:schemeClr val="bg2"/>
              </a:buClr>
              <a:buSzPct val="100000"/>
              <a:buFont typeface="Arial" panose="020B0604020202020204" pitchFamily="34" charset="0"/>
              <a:buChar char="•"/>
            </a:pPr>
            <a:r>
              <a:rPr lang="en-US" sz="1400" dirty="0">
                <a:solidFill>
                  <a:schemeClr val="dk1"/>
                </a:solidFill>
                <a:latin typeface="Arial"/>
                <a:ea typeface="Arial"/>
                <a:cs typeface="Arial"/>
                <a:sym typeface="Arial"/>
              </a:rPr>
              <a:t>Genetic examinations of </a:t>
            </a:r>
            <a:r>
              <a:rPr lang="en-US" sz="1400" b="1" dirty="0">
                <a:solidFill>
                  <a:schemeClr val="dk1"/>
                </a:solidFill>
                <a:latin typeface="Arial"/>
                <a:ea typeface="Arial"/>
                <a:cs typeface="Arial"/>
                <a:sym typeface="Arial"/>
              </a:rPr>
              <a:t>persons incapable of giving consent </a:t>
            </a:r>
            <a:r>
              <a:rPr lang="en-US" sz="1400" dirty="0">
                <a:solidFill>
                  <a:schemeClr val="dk1"/>
                </a:solidFill>
                <a:latin typeface="Arial"/>
                <a:ea typeface="Arial"/>
                <a:cs typeface="Arial"/>
                <a:sym typeface="Arial"/>
              </a:rPr>
              <a:t>must </a:t>
            </a:r>
            <a:r>
              <a:rPr lang="en-US" sz="1400" b="1" dirty="0">
                <a:solidFill>
                  <a:schemeClr val="dk1"/>
                </a:solidFill>
                <a:latin typeface="Arial"/>
                <a:ea typeface="Arial"/>
                <a:cs typeface="Arial"/>
                <a:sym typeface="Arial"/>
              </a:rPr>
              <a:t>have </a:t>
            </a:r>
            <a:r>
              <a:rPr lang="en-US" sz="1400" dirty="0">
                <a:solidFill>
                  <a:schemeClr val="dk1"/>
                </a:solidFill>
                <a:latin typeface="Arial"/>
                <a:ea typeface="Arial"/>
                <a:cs typeface="Arial"/>
                <a:sym typeface="Arial"/>
              </a:rPr>
              <a:t>a </a:t>
            </a:r>
            <a:r>
              <a:rPr lang="en-US" sz="1400" b="1" dirty="0">
                <a:solidFill>
                  <a:schemeClr val="dk1"/>
                </a:solidFill>
                <a:latin typeface="Arial"/>
                <a:ea typeface="Arial"/>
                <a:cs typeface="Arial"/>
                <a:sym typeface="Arial"/>
              </a:rPr>
              <a:t>health benefit for the person examined</a:t>
            </a:r>
            <a:r>
              <a:rPr lang="en-US" sz="1400" dirty="0">
                <a:solidFill>
                  <a:schemeClr val="dk1"/>
                </a:solidFill>
                <a:latin typeface="Arial"/>
                <a:ea typeface="Arial"/>
                <a:cs typeface="Arial"/>
                <a:sym typeface="Arial"/>
              </a:rPr>
              <a:t>. Exceptionally, under strict conditions, they may also be permitted from the point of view of benefit for a family member.</a:t>
            </a:r>
            <a:endParaRPr dirty="0">
              <a:latin typeface="Arial"/>
              <a:ea typeface="Arial"/>
              <a:cs typeface="Arial"/>
              <a:sym typeface="Arial"/>
            </a:endParaRPr>
          </a:p>
          <a:p>
            <a:pPr marL="285750" lvl="0" indent="-285750" algn="l" rtl="0">
              <a:lnSpc>
                <a:spcPct val="150000"/>
              </a:lnSpc>
              <a:spcBef>
                <a:spcPts val="1200"/>
              </a:spcBef>
              <a:spcAft>
                <a:spcPts val="600"/>
              </a:spcAft>
              <a:buClr>
                <a:schemeClr val="bg2"/>
              </a:buClr>
              <a:buSzPct val="100000"/>
              <a:buFont typeface="Arial" panose="020B0604020202020204" pitchFamily="34" charset="0"/>
              <a:buChar char="•"/>
            </a:pPr>
            <a:r>
              <a:rPr lang="en-US" sz="1400" dirty="0">
                <a:solidFill>
                  <a:schemeClr val="dk1"/>
                </a:solidFill>
                <a:latin typeface="Arial"/>
                <a:ea typeface="Arial"/>
                <a:cs typeface="Arial"/>
                <a:sym typeface="Arial"/>
              </a:rPr>
              <a:t>Genetic testing for medical purposes may only be performed by a physician. </a:t>
            </a:r>
            <a:endParaRPr dirty="0">
              <a:latin typeface="Arial"/>
              <a:ea typeface="Arial"/>
              <a:cs typeface="Arial"/>
              <a:sym typeface="Arial"/>
            </a:endParaRPr>
          </a:p>
        </p:txBody>
      </p:sp>
      <p:sp>
        <p:nvSpPr>
          <p:cNvPr id="232" name="Google Shape;232;p33"/>
          <p:cNvSpPr txBox="1">
            <a:spLocks noGrp="1"/>
          </p:cNvSpPr>
          <p:nvPr>
            <p:ph type="title"/>
          </p:nvPr>
        </p:nvSpPr>
        <p:spPr>
          <a:xfrm>
            <a:off x="332508" y="268100"/>
            <a:ext cx="8617527"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sz="3000" dirty="0">
                <a:latin typeface="Arial"/>
                <a:ea typeface="Arial"/>
                <a:cs typeface="Arial"/>
                <a:sym typeface="Arial"/>
              </a:rPr>
              <a:t>Germany: Genetic Diagnostics Act</a:t>
            </a:r>
            <a:endParaRPr sz="3000" dirty="0">
              <a:latin typeface="Arial"/>
              <a:ea typeface="Arial"/>
              <a:cs typeface="Arial"/>
              <a:sym typeface="Arial"/>
            </a:endParaRPr>
          </a:p>
        </p:txBody>
      </p:sp>
      <p:sp>
        <p:nvSpPr>
          <p:cNvPr id="233" name="Google Shape;233;p33"/>
          <p:cNvSpPr/>
          <p:nvPr/>
        </p:nvSpPr>
        <p:spPr>
          <a:xfrm>
            <a:off x="-92039" y="4884583"/>
            <a:ext cx="6012192" cy="258917"/>
          </a:xfrm>
          <a:prstGeom prst="rect">
            <a:avLst/>
          </a:prstGeom>
          <a:noFill/>
          <a:ln>
            <a:noFill/>
          </a:ln>
        </p:spPr>
        <p:txBody>
          <a:bodyPr spcFirstLastPara="1" wrap="square" lIns="91425" tIns="45700" rIns="91425" bIns="45700" anchor="t" anchorCtr="0">
            <a:spAutoFit/>
          </a:bodyPr>
          <a:lstStyle/>
          <a:p>
            <a:pPr marL="215900" marR="0" lvl="0" indent="0" algn="l" rtl="0">
              <a:lnSpc>
                <a:spcPct val="115000"/>
              </a:lnSpc>
              <a:spcBef>
                <a:spcPts val="0"/>
              </a:spcBef>
              <a:spcAft>
                <a:spcPts val="0"/>
              </a:spcAft>
              <a:buClr>
                <a:srgbClr val="000000"/>
              </a:buClr>
              <a:buSzPts val="1000"/>
              <a:buFont typeface="Arial"/>
              <a:buNone/>
            </a:pPr>
            <a:r>
              <a:rPr lang="en-US" sz="900" i="0" u="none" strike="noStrike" cap="none" dirty="0">
                <a:solidFill>
                  <a:schemeClr val="lt1"/>
                </a:solidFill>
              </a:rPr>
              <a:t>https://www.bundesgesundheitsministerium.de/service/begriffe-von-a-z/g/gendiagnostikgesetz.html</a:t>
            </a:r>
            <a:endParaRPr sz="900" dirty="0"/>
          </a:p>
        </p:txBody>
      </p:sp>
      <p:pic>
        <p:nvPicPr>
          <p:cNvPr id="234" name="Google Shape;234;p3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body" idx="4294967295"/>
          </p:nvPr>
        </p:nvSpPr>
        <p:spPr>
          <a:xfrm>
            <a:off x="193965" y="956748"/>
            <a:ext cx="8495903" cy="3416400"/>
          </a:xfrm>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ts val="600"/>
              </a:spcBef>
              <a:spcAft>
                <a:spcPts val="0"/>
              </a:spcAft>
              <a:buClr>
                <a:schemeClr val="bg2"/>
              </a:buClr>
              <a:buSzPct val="100000"/>
              <a:buFont typeface="Arial" panose="020B0604020202020204" pitchFamily="34" charset="0"/>
              <a:buChar char="•"/>
            </a:pPr>
            <a:r>
              <a:rPr lang="en-US" sz="1400" b="1" dirty="0">
                <a:solidFill>
                  <a:srgbClr val="C00000"/>
                </a:solidFill>
                <a:latin typeface="Arial"/>
                <a:ea typeface="Arial"/>
                <a:cs typeface="Arial"/>
                <a:sym typeface="Arial"/>
              </a:rPr>
              <a:t>Genetic counseling is one of the central elements of the law.</a:t>
            </a:r>
            <a:r>
              <a:rPr lang="en-US" sz="1400" dirty="0">
                <a:solidFill>
                  <a:schemeClr val="dk1"/>
                </a:solidFill>
                <a:latin typeface="Arial"/>
                <a:ea typeface="Arial"/>
                <a:cs typeface="Arial"/>
                <a:sym typeface="Arial"/>
              </a:rPr>
              <a:t> In the case of a genetic examination that serves to clarify already existing diseases, the person examined should be offered counseling. Counseling is of particular importance for those examinations that </a:t>
            </a:r>
            <a:r>
              <a:rPr lang="en-US" sz="1400" b="1" dirty="0">
                <a:solidFill>
                  <a:srgbClr val="C00000"/>
                </a:solidFill>
                <a:latin typeface="Arial"/>
                <a:ea typeface="Arial"/>
                <a:cs typeface="Arial"/>
                <a:sym typeface="Arial"/>
              </a:rPr>
              <a:t>allow </a:t>
            </a:r>
            <a:r>
              <a:rPr lang="en-US" sz="1400" dirty="0">
                <a:solidFill>
                  <a:schemeClr val="dk1"/>
                </a:solidFill>
                <a:latin typeface="Arial"/>
                <a:ea typeface="Arial"/>
                <a:cs typeface="Arial"/>
                <a:sym typeface="Arial"/>
              </a:rPr>
              <a:t>a </a:t>
            </a:r>
            <a:r>
              <a:rPr lang="en-US" sz="1400" b="1" dirty="0">
                <a:solidFill>
                  <a:srgbClr val="C00000"/>
                </a:solidFill>
                <a:latin typeface="Arial"/>
                <a:ea typeface="Arial"/>
                <a:cs typeface="Arial"/>
                <a:sym typeface="Arial"/>
              </a:rPr>
              <a:t>prediction </a:t>
            </a:r>
            <a:r>
              <a:rPr lang="en-US" sz="1400" dirty="0">
                <a:solidFill>
                  <a:schemeClr val="dk1"/>
                </a:solidFill>
                <a:latin typeface="Arial"/>
                <a:ea typeface="Arial"/>
                <a:cs typeface="Arial"/>
                <a:sym typeface="Arial"/>
              </a:rPr>
              <a:t>- either for the health of the person concerned himself or in relation to the health of an unborn child. </a:t>
            </a:r>
            <a:r>
              <a:rPr lang="en-US" sz="1400" b="1" dirty="0">
                <a:solidFill>
                  <a:srgbClr val="C00000"/>
                </a:solidFill>
                <a:latin typeface="Arial"/>
                <a:ea typeface="Arial"/>
                <a:cs typeface="Arial"/>
                <a:sym typeface="Arial"/>
              </a:rPr>
              <a:t>Therefore, in both cases, genetic counseling before and after the examination is obligatory.</a:t>
            </a:r>
            <a:endParaRPr dirty="0">
              <a:latin typeface="Arial"/>
              <a:ea typeface="Arial"/>
              <a:cs typeface="Arial"/>
              <a:sym typeface="Arial"/>
            </a:endParaRPr>
          </a:p>
          <a:p>
            <a:pPr marL="285750" lvl="0" indent="-285750" algn="l" rtl="0">
              <a:lnSpc>
                <a:spcPct val="150000"/>
              </a:lnSpc>
              <a:spcBef>
                <a:spcPts val="1200"/>
              </a:spcBef>
              <a:spcAft>
                <a:spcPts val="0"/>
              </a:spcAft>
              <a:buClr>
                <a:schemeClr val="bg2"/>
              </a:buClr>
              <a:buSzPct val="100000"/>
              <a:buFont typeface="Arial" panose="020B0604020202020204" pitchFamily="34" charset="0"/>
              <a:buChar char="•"/>
            </a:pPr>
            <a:r>
              <a:rPr lang="en-US" sz="1400" dirty="0">
                <a:solidFill>
                  <a:schemeClr val="dk1"/>
                </a:solidFill>
                <a:latin typeface="Arial"/>
                <a:ea typeface="Arial"/>
                <a:cs typeface="Arial"/>
                <a:sym typeface="Arial"/>
              </a:rPr>
              <a:t>Prenatal genetic testing will be limited to medical purposes, i.e. to the detection of genetic characteristics that may affect the health of the fetus or embryo before or after birth. However, such prenatal genetic testing for diseases that can only break out in adulthood (late manifesting diseases) is </a:t>
            </a:r>
            <a:r>
              <a:rPr lang="en-US" sz="1400" b="1" dirty="0">
                <a:solidFill>
                  <a:srgbClr val="C00000"/>
                </a:solidFill>
                <a:latin typeface="Arial"/>
                <a:ea typeface="Arial"/>
                <a:cs typeface="Arial"/>
                <a:sym typeface="Arial"/>
              </a:rPr>
              <a:t>prohibited.</a:t>
            </a:r>
            <a:endParaRPr dirty="0">
              <a:latin typeface="Arial"/>
              <a:ea typeface="Arial"/>
              <a:cs typeface="Arial"/>
              <a:sym typeface="Arial"/>
            </a:endParaRPr>
          </a:p>
          <a:p>
            <a:pPr marL="285750" lvl="0" indent="-171450" algn="l" rtl="0">
              <a:lnSpc>
                <a:spcPct val="150000"/>
              </a:lnSpc>
              <a:spcBef>
                <a:spcPts val="1200"/>
              </a:spcBef>
              <a:spcAft>
                <a:spcPts val="0"/>
              </a:spcAft>
              <a:buClr>
                <a:schemeClr val="accent1"/>
              </a:buClr>
              <a:buSzPts val="1800"/>
              <a:buFont typeface="Noto Sans Symbols"/>
              <a:buNone/>
            </a:pPr>
            <a:endParaRPr sz="1100" dirty="0">
              <a:solidFill>
                <a:schemeClr val="dk1"/>
              </a:solidFill>
              <a:latin typeface="Arial"/>
              <a:ea typeface="Arial"/>
              <a:cs typeface="Arial"/>
              <a:sym typeface="Arial"/>
            </a:endParaRPr>
          </a:p>
          <a:p>
            <a:pPr marL="285750" lvl="0" indent="-171450" algn="l" rtl="0">
              <a:lnSpc>
                <a:spcPct val="150000"/>
              </a:lnSpc>
              <a:spcBef>
                <a:spcPts val="1200"/>
              </a:spcBef>
              <a:spcAft>
                <a:spcPts val="600"/>
              </a:spcAft>
              <a:buClr>
                <a:schemeClr val="accent1"/>
              </a:buClr>
              <a:buSzPts val="1800"/>
              <a:buFont typeface="Noto Sans Symbols"/>
              <a:buNone/>
            </a:pPr>
            <a:endParaRPr sz="1100" dirty="0">
              <a:solidFill>
                <a:schemeClr val="dk1"/>
              </a:solidFill>
              <a:latin typeface="Arial"/>
              <a:ea typeface="Arial"/>
              <a:cs typeface="Arial"/>
              <a:sym typeface="Arial"/>
            </a:endParaRPr>
          </a:p>
        </p:txBody>
      </p:sp>
      <p:sp>
        <p:nvSpPr>
          <p:cNvPr id="240" name="Google Shape;240;p34"/>
          <p:cNvSpPr txBox="1"/>
          <p:nvPr/>
        </p:nvSpPr>
        <p:spPr>
          <a:xfrm>
            <a:off x="332508" y="268100"/>
            <a:ext cx="8617527"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Montserrat"/>
              <a:buNone/>
            </a:pPr>
            <a:r>
              <a:rPr lang="en-US" sz="3000" b="1" i="0" u="none" strike="noStrike" cap="none" dirty="0">
                <a:solidFill>
                  <a:schemeClr val="accent1"/>
                </a:solidFill>
                <a:latin typeface="Arial"/>
                <a:ea typeface="Arial"/>
                <a:cs typeface="Arial"/>
                <a:sym typeface="Arial"/>
              </a:rPr>
              <a:t>Germany: Genetic Diagnostics Act</a:t>
            </a:r>
            <a:endParaRPr sz="3000" b="1" i="0" u="none" strike="noStrike" cap="none" dirty="0">
              <a:solidFill>
                <a:schemeClr val="accent1"/>
              </a:solidFill>
              <a:latin typeface="Arial"/>
              <a:ea typeface="Arial"/>
              <a:cs typeface="Arial"/>
              <a:sym typeface="Arial"/>
            </a:endParaRPr>
          </a:p>
        </p:txBody>
      </p:sp>
      <p:pic>
        <p:nvPicPr>
          <p:cNvPr id="242" name="Google Shape;242;p34"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Google Shape;233;p33">
            <a:extLst>
              <a:ext uri="{FF2B5EF4-FFF2-40B4-BE49-F238E27FC236}">
                <a16:creationId xmlns:a16="http://schemas.microsoft.com/office/drawing/2014/main" id="{1C0985DC-7131-9A1E-797F-C8781BBF91A9}"/>
              </a:ext>
            </a:extLst>
          </p:cNvPr>
          <p:cNvSpPr/>
          <p:nvPr/>
        </p:nvSpPr>
        <p:spPr>
          <a:xfrm>
            <a:off x="-92039" y="4884583"/>
            <a:ext cx="6012192" cy="258917"/>
          </a:xfrm>
          <a:prstGeom prst="rect">
            <a:avLst/>
          </a:prstGeom>
          <a:noFill/>
          <a:ln>
            <a:noFill/>
          </a:ln>
        </p:spPr>
        <p:txBody>
          <a:bodyPr spcFirstLastPara="1" wrap="square" lIns="91425" tIns="45700" rIns="91425" bIns="45700" anchor="t" anchorCtr="0">
            <a:spAutoFit/>
          </a:bodyPr>
          <a:lstStyle/>
          <a:p>
            <a:pPr marL="215900" marR="0" lvl="0" indent="0" algn="l" rtl="0">
              <a:lnSpc>
                <a:spcPct val="115000"/>
              </a:lnSpc>
              <a:spcBef>
                <a:spcPts val="0"/>
              </a:spcBef>
              <a:spcAft>
                <a:spcPts val="0"/>
              </a:spcAft>
              <a:buClr>
                <a:srgbClr val="000000"/>
              </a:buClr>
              <a:buSzPts val="1000"/>
              <a:buFont typeface="Arial"/>
              <a:buNone/>
            </a:pPr>
            <a:r>
              <a:rPr lang="en-US" sz="900" i="0" u="none" strike="noStrike" cap="none" dirty="0">
                <a:solidFill>
                  <a:schemeClr val="lt1"/>
                </a:solidFill>
              </a:rPr>
              <a:t>https://www.bundesgesundheitsministerium.de/service/begriffe-von-a-z/g/gendiagnostikgesetz.html</a:t>
            </a:r>
            <a:endParaRPr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txBox="1">
            <a:spLocks noGrp="1"/>
          </p:cNvSpPr>
          <p:nvPr>
            <p:ph type="body" idx="4294967295"/>
          </p:nvPr>
        </p:nvSpPr>
        <p:spPr>
          <a:xfrm>
            <a:off x="332508" y="1076275"/>
            <a:ext cx="8495903" cy="3416400"/>
          </a:xfrm>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ts val="600"/>
              </a:spcBef>
              <a:spcAft>
                <a:spcPts val="0"/>
              </a:spcAft>
              <a:buClr>
                <a:schemeClr val="bg2"/>
              </a:buClr>
              <a:buSzPct val="100000"/>
              <a:buFont typeface="Arial" panose="020B0604020202020204" pitchFamily="34" charset="0"/>
              <a:buChar char="•"/>
            </a:pPr>
            <a:r>
              <a:rPr lang="en-US" sz="1400" dirty="0">
                <a:solidFill>
                  <a:schemeClr val="dk1"/>
                </a:solidFill>
                <a:latin typeface="Arial"/>
                <a:ea typeface="Arial"/>
                <a:cs typeface="Arial"/>
                <a:sym typeface="Arial"/>
              </a:rPr>
              <a:t>Genetic examinations to determine parentage are only permitted if the persons from whom a genetic sample is to be examined have consented to the examination. A "secret" parentage examination is punishable as an administrative offense.</a:t>
            </a:r>
            <a:endParaRPr dirty="0">
              <a:latin typeface="Arial"/>
              <a:ea typeface="Arial"/>
              <a:cs typeface="Arial"/>
              <a:sym typeface="Arial"/>
            </a:endParaRPr>
          </a:p>
          <a:p>
            <a:pPr marL="285750" lvl="0" indent="-285750" algn="l" rtl="0">
              <a:lnSpc>
                <a:spcPct val="150000"/>
              </a:lnSpc>
              <a:spcBef>
                <a:spcPts val="1200"/>
              </a:spcBef>
              <a:spcAft>
                <a:spcPts val="0"/>
              </a:spcAft>
              <a:buClr>
                <a:schemeClr val="bg2"/>
              </a:buClr>
              <a:buSzPct val="100000"/>
              <a:buFont typeface="Arial" panose="020B0604020202020204" pitchFamily="34" charset="0"/>
              <a:buChar char="•"/>
            </a:pPr>
            <a:r>
              <a:rPr lang="en-US" sz="1400" dirty="0">
                <a:solidFill>
                  <a:schemeClr val="dk1"/>
                </a:solidFill>
                <a:latin typeface="Arial"/>
                <a:ea typeface="Arial"/>
                <a:cs typeface="Arial"/>
                <a:sym typeface="Arial"/>
              </a:rPr>
              <a:t>In employment law, genetic </a:t>
            </a:r>
            <a:r>
              <a:rPr lang="en-US" sz="1400" b="1" dirty="0">
                <a:solidFill>
                  <a:schemeClr val="dk1"/>
                </a:solidFill>
                <a:latin typeface="Arial"/>
                <a:ea typeface="Arial"/>
                <a:cs typeface="Arial"/>
                <a:sym typeface="Arial"/>
              </a:rPr>
              <a:t>examinations are generally prohibited at the request of the employer</a:t>
            </a:r>
            <a:r>
              <a:rPr lang="en-US" sz="1400" dirty="0">
                <a:solidFill>
                  <a:schemeClr val="dk1"/>
                </a:solidFill>
                <a:latin typeface="Arial"/>
                <a:ea typeface="Arial"/>
                <a:cs typeface="Arial"/>
                <a:sym typeface="Arial"/>
              </a:rPr>
              <a:t>. The employer is also not permitted to ask for, accept or use the results of a genetic examination carried out in another context. In occupational health and safety, genetic examinations are not to be permitted as part of occupational medical checkups, or are only to be permitted under narrowly defined conditions.</a:t>
            </a:r>
            <a:endParaRPr dirty="0">
              <a:latin typeface="Arial"/>
              <a:ea typeface="Arial"/>
              <a:cs typeface="Arial"/>
              <a:sym typeface="Arial"/>
            </a:endParaRPr>
          </a:p>
          <a:p>
            <a:pPr marL="285750" lvl="0" indent="-171450" algn="l" rtl="0">
              <a:lnSpc>
                <a:spcPct val="150000"/>
              </a:lnSpc>
              <a:spcBef>
                <a:spcPts val="1200"/>
              </a:spcBef>
              <a:spcAft>
                <a:spcPts val="600"/>
              </a:spcAft>
              <a:buClr>
                <a:schemeClr val="accent1"/>
              </a:buClr>
              <a:buSzPts val="1800"/>
              <a:buFont typeface="Noto Sans Symbols"/>
              <a:buNone/>
            </a:pPr>
            <a:endParaRPr sz="1400" dirty="0">
              <a:solidFill>
                <a:schemeClr val="dk1"/>
              </a:solidFill>
              <a:latin typeface="Arial"/>
              <a:ea typeface="Arial"/>
              <a:cs typeface="Arial"/>
              <a:sym typeface="Arial"/>
            </a:endParaRPr>
          </a:p>
        </p:txBody>
      </p:sp>
      <p:sp>
        <p:nvSpPr>
          <p:cNvPr id="248" name="Google Shape;248;p35"/>
          <p:cNvSpPr txBox="1"/>
          <p:nvPr/>
        </p:nvSpPr>
        <p:spPr>
          <a:xfrm>
            <a:off x="332508" y="268100"/>
            <a:ext cx="8617527"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Montserrat"/>
              <a:buNone/>
            </a:pPr>
            <a:r>
              <a:rPr lang="en-US" sz="3000" b="1" i="0" u="none" strike="noStrike" cap="none">
                <a:solidFill>
                  <a:schemeClr val="accent1"/>
                </a:solidFill>
                <a:latin typeface="Arial"/>
                <a:ea typeface="Arial"/>
                <a:cs typeface="Arial"/>
                <a:sym typeface="Arial"/>
              </a:rPr>
              <a:t>Germany: Genetic Diagnostics Act</a:t>
            </a:r>
            <a:endParaRPr/>
          </a:p>
        </p:txBody>
      </p:sp>
      <p:pic>
        <p:nvPicPr>
          <p:cNvPr id="250" name="Google Shape;250;p35"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Google Shape;233;p33">
            <a:extLst>
              <a:ext uri="{FF2B5EF4-FFF2-40B4-BE49-F238E27FC236}">
                <a16:creationId xmlns:a16="http://schemas.microsoft.com/office/drawing/2014/main" id="{B0CD3359-FC0A-047C-125B-824072259752}"/>
              </a:ext>
            </a:extLst>
          </p:cNvPr>
          <p:cNvSpPr/>
          <p:nvPr/>
        </p:nvSpPr>
        <p:spPr>
          <a:xfrm>
            <a:off x="-92039" y="4884583"/>
            <a:ext cx="6012192" cy="258917"/>
          </a:xfrm>
          <a:prstGeom prst="rect">
            <a:avLst/>
          </a:prstGeom>
          <a:noFill/>
          <a:ln>
            <a:noFill/>
          </a:ln>
        </p:spPr>
        <p:txBody>
          <a:bodyPr spcFirstLastPara="1" wrap="square" lIns="91425" tIns="45700" rIns="91425" bIns="45700" anchor="t" anchorCtr="0">
            <a:spAutoFit/>
          </a:bodyPr>
          <a:lstStyle/>
          <a:p>
            <a:pPr marL="215900" marR="0" lvl="0" indent="0" algn="l" rtl="0">
              <a:lnSpc>
                <a:spcPct val="115000"/>
              </a:lnSpc>
              <a:spcBef>
                <a:spcPts val="0"/>
              </a:spcBef>
              <a:spcAft>
                <a:spcPts val="0"/>
              </a:spcAft>
              <a:buClr>
                <a:srgbClr val="000000"/>
              </a:buClr>
              <a:buSzPts val="1000"/>
              <a:buFont typeface="Arial"/>
              <a:buNone/>
            </a:pPr>
            <a:r>
              <a:rPr lang="en-US" sz="900" i="0" u="none" strike="noStrike" cap="none" dirty="0">
                <a:solidFill>
                  <a:schemeClr val="lt1"/>
                </a:solidFill>
              </a:rPr>
              <a:t>https://www.bundesgesundheitsministerium.de/service/begriffe-von-a-z/g/gendiagnostikgesetz.html</a:t>
            </a:r>
            <a:endParaRPr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a:spLocks noGrp="1"/>
          </p:cNvSpPr>
          <p:nvPr>
            <p:ph type="body" idx="4294967295"/>
          </p:nvPr>
        </p:nvSpPr>
        <p:spPr>
          <a:xfrm>
            <a:off x="315589" y="860224"/>
            <a:ext cx="8495903" cy="3416400"/>
          </a:xfrm>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ts val="600"/>
              </a:spcBef>
              <a:spcAft>
                <a:spcPts val="0"/>
              </a:spcAft>
              <a:buClr>
                <a:schemeClr val="bg2"/>
              </a:buClr>
              <a:buSzPct val="100000"/>
              <a:buFont typeface="Arial" panose="020B0604020202020204" pitchFamily="34" charset="0"/>
              <a:buChar char="•"/>
            </a:pPr>
            <a:r>
              <a:rPr lang="en-US" sz="1400" dirty="0">
                <a:solidFill>
                  <a:schemeClr val="dk1"/>
                </a:solidFill>
                <a:latin typeface="Arial"/>
                <a:ea typeface="Arial"/>
                <a:cs typeface="Arial"/>
                <a:sym typeface="Arial"/>
              </a:rPr>
              <a:t>When concluding an insurance contract, insurance companies are in principle not permitted to demand that a genetic examination be carried out or to request information about examinations that have already been carried out. To prevent abuse, the results of genetic examinations already performed must be provided if an insurance policy with a very high sum insured (300,000 euros) is to be taken out.</a:t>
            </a:r>
            <a:endParaRPr dirty="0">
              <a:latin typeface="Arial"/>
              <a:ea typeface="Arial"/>
              <a:cs typeface="Arial"/>
              <a:sym typeface="Arial"/>
            </a:endParaRPr>
          </a:p>
          <a:p>
            <a:pPr marL="285750" lvl="0" indent="-285750" algn="l" rtl="0">
              <a:lnSpc>
                <a:spcPct val="150000"/>
              </a:lnSpc>
              <a:spcBef>
                <a:spcPts val="1200"/>
              </a:spcBef>
              <a:spcAft>
                <a:spcPts val="600"/>
              </a:spcAft>
              <a:buClr>
                <a:schemeClr val="bg2"/>
              </a:buClr>
              <a:buSzPct val="100000"/>
              <a:buFont typeface="Arial" panose="020B0604020202020204" pitchFamily="34" charset="0"/>
              <a:buChar char="•"/>
            </a:pPr>
            <a:r>
              <a:rPr lang="en-US" sz="1400" dirty="0">
                <a:solidFill>
                  <a:schemeClr val="dk1"/>
                </a:solidFill>
                <a:latin typeface="Arial"/>
                <a:ea typeface="Arial"/>
                <a:cs typeface="Arial"/>
                <a:sym typeface="Arial"/>
              </a:rPr>
              <a:t>An interdisciplinary, independent genetic diagnostics commission draws up guidelines on the generally accepted state of medical science and technology, in particular on the assessment of genetic characteristics, the qualification of persons for genetic counseling, the content of information and genetic counseling, the performance of genetic analyses, and genetic screening. In addition to technical experts, the commission also includes representatives of patients', consumers' and disabled persons' associations. </a:t>
            </a:r>
            <a:endParaRPr dirty="0">
              <a:latin typeface="Arial"/>
              <a:ea typeface="Arial"/>
              <a:cs typeface="Arial"/>
              <a:sym typeface="Arial"/>
            </a:endParaRPr>
          </a:p>
        </p:txBody>
      </p:sp>
      <p:sp>
        <p:nvSpPr>
          <p:cNvPr id="256" name="Google Shape;256;p36"/>
          <p:cNvSpPr txBox="1"/>
          <p:nvPr/>
        </p:nvSpPr>
        <p:spPr>
          <a:xfrm>
            <a:off x="332508" y="268100"/>
            <a:ext cx="8617527"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Montserrat"/>
              <a:buNone/>
            </a:pPr>
            <a:r>
              <a:rPr lang="en-US" sz="3000" b="1" i="0" u="none" strike="noStrike" cap="none">
                <a:solidFill>
                  <a:schemeClr val="accent1"/>
                </a:solidFill>
                <a:latin typeface="Arial"/>
                <a:ea typeface="Arial"/>
                <a:cs typeface="Arial"/>
                <a:sym typeface="Arial"/>
              </a:rPr>
              <a:t>Germany: Genetic Diagnostics Act</a:t>
            </a:r>
            <a:endParaRPr/>
          </a:p>
        </p:txBody>
      </p:sp>
      <p:pic>
        <p:nvPicPr>
          <p:cNvPr id="258" name="Google Shape;258;p36"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Google Shape;233;p33">
            <a:extLst>
              <a:ext uri="{FF2B5EF4-FFF2-40B4-BE49-F238E27FC236}">
                <a16:creationId xmlns:a16="http://schemas.microsoft.com/office/drawing/2014/main" id="{F3B8498A-A9D3-A673-66EF-FE965558CBFD}"/>
              </a:ext>
            </a:extLst>
          </p:cNvPr>
          <p:cNvSpPr/>
          <p:nvPr/>
        </p:nvSpPr>
        <p:spPr>
          <a:xfrm>
            <a:off x="-92039" y="4884583"/>
            <a:ext cx="6012192" cy="258917"/>
          </a:xfrm>
          <a:prstGeom prst="rect">
            <a:avLst/>
          </a:prstGeom>
          <a:noFill/>
          <a:ln>
            <a:noFill/>
          </a:ln>
        </p:spPr>
        <p:txBody>
          <a:bodyPr spcFirstLastPara="1" wrap="square" lIns="91425" tIns="45700" rIns="91425" bIns="45700" anchor="t" anchorCtr="0">
            <a:spAutoFit/>
          </a:bodyPr>
          <a:lstStyle/>
          <a:p>
            <a:pPr marL="215900" marR="0" lvl="0" indent="0" algn="l" rtl="0">
              <a:lnSpc>
                <a:spcPct val="115000"/>
              </a:lnSpc>
              <a:spcBef>
                <a:spcPts val="0"/>
              </a:spcBef>
              <a:spcAft>
                <a:spcPts val="0"/>
              </a:spcAft>
              <a:buClr>
                <a:srgbClr val="000000"/>
              </a:buClr>
              <a:buSzPts val="1000"/>
              <a:buFont typeface="Arial"/>
              <a:buNone/>
            </a:pPr>
            <a:r>
              <a:rPr lang="en-US" sz="900" i="0" u="none" strike="noStrike" cap="none" dirty="0">
                <a:solidFill>
                  <a:schemeClr val="lt1"/>
                </a:solidFill>
              </a:rPr>
              <a:t>https://www.bundesgesundheitsministerium.de/service/begriffe-von-a-z/g/gendiagnostikgesetz.html</a:t>
            </a:r>
            <a:endParaRPr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7"/>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accent6"/>
                </a:solidFill>
                <a:latin typeface="Arial"/>
                <a:ea typeface="Arial"/>
                <a:cs typeface="Arial"/>
                <a:sym typeface="Arial"/>
              </a:rPr>
              <a:t>There is no national regulation</a:t>
            </a:r>
            <a:endParaRPr dirty="0">
              <a:solidFill>
                <a:schemeClr val="accent6"/>
              </a:solidFill>
            </a:endParaRPr>
          </a:p>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accent6"/>
                </a:solidFill>
                <a:latin typeface="Arial"/>
                <a:ea typeface="Arial"/>
                <a:cs typeface="Arial"/>
                <a:sym typeface="Arial"/>
              </a:rPr>
              <a:t>No certification as a genetic counselor</a:t>
            </a:r>
            <a:endParaRPr dirty="0">
              <a:solidFill>
                <a:schemeClr val="accent6"/>
              </a:solidFill>
            </a:endParaRPr>
          </a:p>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accent6"/>
                </a:solidFill>
                <a:latin typeface="Arial"/>
                <a:ea typeface="Arial"/>
                <a:cs typeface="Arial"/>
                <a:sym typeface="Arial"/>
              </a:rPr>
              <a:t>A study at the University Thessaly (Master, 1 year) is possible</a:t>
            </a:r>
            <a:endParaRPr dirty="0">
              <a:solidFill>
                <a:schemeClr val="accent6"/>
              </a:solidFill>
            </a:endParaRPr>
          </a:p>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accent6"/>
                </a:solidFill>
                <a:latin typeface="Arial"/>
                <a:ea typeface="Arial"/>
                <a:cs typeface="Arial"/>
                <a:sym typeface="Arial"/>
              </a:rPr>
              <a:t>3-month online program (72 h) of the University of Athens</a:t>
            </a:r>
            <a:endParaRPr sz="1400" dirty="0">
              <a:solidFill>
                <a:schemeClr val="accent6"/>
              </a:solidFill>
              <a:latin typeface="Arial"/>
              <a:ea typeface="Arial"/>
              <a:cs typeface="Arial"/>
              <a:sym typeface="Arial"/>
            </a:endParaRPr>
          </a:p>
        </p:txBody>
      </p:sp>
      <p:sp>
        <p:nvSpPr>
          <p:cNvPr id="264" name="Google Shape;264;p37"/>
          <p:cNvSpPr txBox="1"/>
          <p:nvPr/>
        </p:nvSpPr>
        <p:spPr>
          <a:xfrm>
            <a:off x="332508" y="268100"/>
            <a:ext cx="8617527"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Montserrat"/>
              <a:buNone/>
            </a:pPr>
            <a:r>
              <a:rPr lang="en-US" sz="3000" b="1" i="0" u="none" strike="noStrike" cap="none">
                <a:solidFill>
                  <a:schemeClr val="accent1"/>
                </a:solidFill>
                <a:latin typeface="Arial"/>
                <a:ea typeface="Arial"/>
                <a:cs typeface="Arial"/>
                <a:sym typeface="Arial"/>
              </a:rPr>
              <a:t>Greece</a:t>
            </a:r>
            <a:endParaRPr/>
          </a:p>
        </p:txBody>
      </p:sp>
      <p:pic>
        <p:nvPicPr>
          <p:cNvPr id="265" name="Google Shape;265;p37"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8"/>
          <p:cNvSpPr txBox="1">
            <a:spLocks noGrp="1"/>
          </p:cNvSpPr>
          <p:nvPr>
            <p:ph type="body" idx="4294967295"/>
          </p:nvPr>
        </p:nvSpPr>
        <p:spPr>
          <a:xfrm>
            <a:off x="713225" y="1076275"/>
            <a:ext cx="6823648" cy="3416400"/>
          </a:xfrm>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accent6"/>
                </a:solidFill>
                <a:latin typeface="+mj-lt"/>
                <a:ea typeface="Arial"/>
                <a:cs typeface="Arial"/>
                <a:sym typeface="Arial"/>
              </a:rPr>
              <a:t>The profession of genetic counselor is not yet recognized in Belgium and there is no registration yet</a:t>
            </a:r>
            <a:endParaRPr dirty="0">
              <a:solidFill>
                <a:schemeClr val="accent6"/>
              </a:solidFill>
              <a:latin typeface="+mj-lt"/>
            </a:endParaRPr>
          </a:p>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accent6"/>
                </a:solidFill>
                <a:latin typeface="+mj-lt"/>
                <a:ea typeface="Arial"/>
                <a:cs typeface="Arial"/>
                <a:sym typeface="Arial"/>
              </a:rPr>
              <a:t>Genetic counselors practicing in Belgium were trained outside Belgium, some, but not all, at MSCG programs.</a:t>
            </a:r>
            <a:endParaRPr dirty="0">
              <a:solidFill>
                <a:schemeClr val="accent6"/>
              </a:solidFill>
              <a:latin typeface="+mj-lt"/>
            </a:endParaRPr>
          </a:p>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accent6"/>
                </a:solidFill>
                <a:latin typeface="+mj-lt"/>
                <a:ea typeface="Arial"/>
                <a:cs typeface="Arial"/>
                <a:sym typeface="Arial"/>
              </a:rPr>
              <a:t>No own law</a:t>
            </a:r>
            <a:endParaRPr dirty="0">
              <a:solidFill>
                <a:schemeClr val="accent6"/>
              </a:solidFill>
              <a:latin typeface="+mj-lt"/>
            </a:endParaRPr>
          </a:p>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accent6"/>
                </a:solidFill>
                <a:latin typeface="+mj-lt"/>
                <a:ea typeface="Arial"/>
                <a:cs typeface="Arial"/>
                <a:sym typeface="Arial"/>
              </a:rPr>
              <a:t>There is currently no course for genetic counselor in Belgium, since there is not yet recognition. There is, however, a local initiative in Ghent: they provide a 2-year course for genetic counseling to receive a certificate.</a:t>
            </a:r>
            <a:endParaRPr sz="1400" dirty="0">
              <a:solidFill>
                <a:schemeClr val="accent6"/>
              </a:solidFill>
              <a:latin typeface="+mj-lt"/>
              <a:ea typeface="Arial"/>
              <a:cs typeface="Arial"/>
              <a:sym typeface="Arial"/>
            </a:endParaRPr>
          </a:p>
        </p:txBody>
      </p:sp>
      <p:sp>
        <p:nvSpPr>
          <p:cNvPr id="271" name="Google Shape;271;p38"/>
          <p:cNvSpPr txBox="1">
            <a:spLocks noGrp="1"/>
          </p:cNvSpPr>
          <p:nvPr>
            <p:ph type="title"/>
          </p:nvPr>
        </p:nvSpPr>
        <p:spPr>
          <a:xfrm>
            <a:off x="332508" y="384048"/>
            <a:ext cx="8617527"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sz="3000" dirty="0">
                <a:latin typeface="Arial"/>
                <a:ea typeface="Arial"/>
                <a:cs typeface="Arial"/>
                <a:sym typeface="Arial"/>
              </a:rPr>
              <a:t>Belgium</a:t>
            </a:r>
            <a:endParaRPr sz="3000" dirty="0">
              <a:latin typeface="Arial"/>
              <a:ea typeface="Arial"/>
              <a:cs typeface="Arial"/>
              <a:sym typeface="Arial"/>
            </a:endParaRPr>
          </a:p>
        </p:txBody>
      </p:sp>
      <p:pic>
        <p:nvPicPr>
          <p:cNvPr id="272" name="Google Shape;272;p38"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3" name="Tekstvak 2">
            <a:extLst>
              <a:ext uri="{FF2B5EF4-FFF2-40B4-BE49-F238E27FC236}">
                <a16:creationId xmlns:a16="http://schemas.microsoft.com/office/drawing/2014/main" id="{6D39EE30-9F30-56C7-9EF6-AF276E953CCE}"/>
              </a:ext>
            </a:extLst>
          </p:cNvPr>
          <p:cNvSpPr txBox="1"/>
          <p:nvPr/>
        </p:nvSpPr>
        <p:spPr>
          <a:xfrm>
            <a:off x="0" y="4871718"/>
            <a:ext cx="6546135" cy="230832"/>
          </a:xfrm>
          <a:prstGeom prst="rect">
            <a:avLst/>
          </a:prstGeom>
          <a:noFill/>
        </p:spPr>
        <p:txBody>
          <a:bodyPr wrap="square">
            <a:spAutoFit/>
          </a:bodyPr>
          <a:lstStyle/>
          <a:p>
            <a:r>
              <a:rPr lang="en-US" sz="900" dirty="0">
                <a:solidFill>
                  <a:schemeClr val="bg1"/>
                </a:solidFill>
                <a:latin typeface="+mj-lt"/>
                <a:ea typeface="Arial"/>
                <a:cs typeface="Arial"/>
                <a:sym typeface="Arial"/>
              </a:rPr>
              <a:t>https://studiekiezer.ugent.be/postgraduate-certificate-genetic-counseling/2023</a:t>
            </a:r>
            <a:endParaRPr lang="nl-BE" sz="9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9"/>
          <p:cNvSpPr txBox="1">
            <a:spLocks noGrp="1"/>
          </p:cNvSpPr>
          <p:nvPr>
            <p:ph type="body" idx="4294967295"/>
          </p:nvPr>
        </p:nvSpPr>
        <p:spPr>
          <a:xfrm>
            <a:off x="713225" y="1076275"/>
            <a:ext cx="6823648" cy="3416400"/>
          </a:xfrm>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accent6"/>
                </a:solidFill>
                <a:latin typeface="+mj-lt"/>
              </a:rPr>
              <a:t>In April 2016, Turkey enacted the Law on the Protection of Personal Data (LPPD). </a:t>
            </a:r>
            <a:endParaRPr sz="1400" dirty="0">
              <a:solidFill>
                <a:schemeClr val="accent6"/>
              </a:solidFill>
              <a:latin typeface="+mj-lt"/>
            </a:endParaRPr>
          </a:p>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accent6"/>
                </a:solidFill>
                <a:latin typeface="+mj-lt"/>
              </a:rPr>
              <a:t>In terms of definitions of personal data of unique nature, it complies with GDPR. </a:t>
            </a:r>
            <a:endParaRPr sz="1400" dirty="0">
              <a:solidFill>
                <a:schemeClr val="accent6"/>
              </a:solidFill>
              <a:latin typeface="+mj-lt"/>
            </a:endParaRPr>
          </a:p>
          <a:p>
            <a:pPr marL="285750" lvl="0" indent="-285750" algn="l" rtl="0">
              <a:lnSpc>
                <a:spcPct val="150000"/>
              </a:lnSpc>
              <a:spcBef>
                <a:spcPts val="0"/>
              </a:spcBef>
              <a:spcAft>
                <a:spcPts val="0"/>
              </a:spcAft>
              <a:buClr>
                <a:schemeClr val="bg2"/>
              </a:buClr>
              <a:buSzPct val="100000"/>
              <a:buFont typeface="Arial" panose="020B0604020202020204" pitchFamily="34" charset="0"/>
              <a:buChar char="•"/>
            </a:pPr>
            <a:r>
              <a:rPr lang="en-US" sz="1400" dirty="0">
                <a:solidFill>
                  <a:schemeClr val="accent6"/>
                </a:solidFill>
                <a:latin typeface="+mj-lt"/>
              </a:rPr>
              <a:t>Turkey is the first country that included </a:t>
            </a:r>
            <a:r>
              <a:rPr lang="en-US" sz="1400" u="sng" dirty="0">
                <a:solidFill>
                  <a:schemeClr val="accent6"/>
                </a:solidFill>
                <a:latin typeface="+mj-lt"/>
                <a:hlinkClick r:id="rId3">
                  <a:extLst>
                    <a:ext uri="{A12FA001-AC4F-418D-AE19-62706E023703}">
                      <ahyp:hlinkClr xmlns:ahyp="http://schemas.microsoft.com/office/drawing/2018/hyperlinkcolor" val="tx"/>
                    </a:ext>
                  </a:extLst>
                </a:hlinkClick>
              </a:rPr>
              <a:t>biometric</a:t>
            </a:r>
            <a:r>
              <a:rPr lang="en-US" sz="1400" dirty="0">
                <a:solidFill>
                  <a:schemeClr val="accent6"/>
                </a:solidFill>
                <a:latin typeface="+mj-lt"/>
              </a:rPr>
              <a:t> and genetic data as personal data of unique nature and set rules for processing. Member parties of the Turkish Parliament and non-governmental </a:t>
            </a:r>
            <a:r>
              <a:rPr lang="en-US" sz="1400" dirty="0" err="1">
                <a:solidFill>
                  <a:schemeClr val="accent6"/>
                </a:solidFill>
                <a:latin typeface="+mj-lt"/>
              </a:rPr>
              <a:t>organisations</a:t>
            </a:r>
            <a:r>
              <a:rPr lang="en-US" sz="1400" dirty="0">
                <a:solidFill>
                  <a:schemeClr val="accent6"/>
                </a:solidFill>
                <a:latin typeface="+mj-lt"/>
              </a:rPr>
              <a:t> hold reservations, and there are ongoing lawsuits against LPPD.</a:t>
            </a:r>
            <a:endParaRPr sz="1400" dirty="0">
              <a:solidFill>
                <a:schemeClr val="accent6"/>
              </a:solidFill>
              <a:latin typeface="+mj-lt"/>
            </a:endParaRPr>
          </a:p>
          <a:p>
            <a:pPr lvl="0" algn="l" rtl="0">
              <a:lnSpc>
                <a:spcPct val="150000"/>
              </a:lnSpc>
              <a:spcBef>
                <a:spcPts val="0"/>
              </a:spcBef>
              <a:spcAft>
                <a:spcPts val="0"/>
              </a:spcAft>
              <a:buClr>
                <a:schemeClr val="bg2"/>
              </a:buClr>
              <a:buSzPct val="100000"/>
              <a:buFont typeface="Arial" panose="020B0604020202020204" pitchFamily="34" charset="0"/>
              <a:buChar char="•"/>
            </a:pPr>
            <a:endParaRPr sz="1400" dirty="0">
              <a:solidFill>
                <a:schemeClr val="accent6"/>
              </a:solidFill>
              <a:latin typeface="+mj-lt"/>
              <a:ea typeface="Arial"/>
              <a:cs typeface="Arial"/>
              <a:sym typeface="Arial"/>
            </a:endParaRPr>
          </a:p>
        </p:txBody>
      </p:sp>
      <p:sp>
        <p:nvSpPr>
          <p:cNvPr id="278" name="Google Shape;278;p39"/>
          <p:cNvSpPr txBox="1">
            <a:spLocks noGrp="1"/>
          </p:cNvSpPr>
          <p:nvPr>
            <p:ph type="title"/>
          </p:nvPr>
        </p:nvSpPr>
        <p:spPr>
          <a:xfrm>
            <a:off x="332508" y="384048"/>
            <a:ext cx="8617527"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sz="3000" dirty="0">
                <a:latin typeface="Arial"/>
                <a:ea typeface="Arial"/>
                <a:cs typeface="Arial"/>
                <a:sym typeface="Arial"/>
              </a:rPr>
              <a:t>Turkey</a:t>
            </a:r>
            <a:endParaRPr sz="3000" dirty="0">
              <a:latin typeface="Arial"/>
              <a:ea typeface="Arial"/>
              <a:cs typeface="Arial"/>
              <a:sym typeface="Arial"/>
            </a:endParaRPr>
          </a:p>
        </p:txBody>
      </p:sp>
      <p:sp>
        <p:nvSpPr>
          <p:cNvPr id="279" name="Google Shape;279;p39"/>
          <p:cNvSpPr/>
          <p:nvPr/>
        </p:nvSpPr>
        <p:spPr>
          <a:xfrm>
            <a:off x="96916" y="4853250"/>
            <a:ext cx="1199367"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err="1">
                <a:solidFill>
                  <a:schemeClr val="lt1"/>
                </a:solidFill>
                <a:latin typeface="Calibri"/>
                <a:ea typeface="Calibri"/>
                <a:cs typeface="Calibri"/>
                <a:sym typeface="Calibri"/>
              </a:rPr>
              <a:t>Şık</a:t>
            </a:r>
            <a:r>
              <a:rPr lang="en-US" sz="900" b="0" i="0" u="none" strike="noStrike" cap="none" dirty="0">
                <a:solidFill>
                  <a:schemeClr val="lt1"/>
                </a:solidFill>
                <a:latin typeface="Calibri"/>
                <a:ea typeface="Calibri"/>
                <a:cs typeface="Calibri"/>
                <a:sym typeface="Calibri"/>
              </a:rPr>
              <a:t> et al., 2020</a:t>
            </a:r>
            <a:endParaRPr sz="900" b="0" i="0" u="none" strike="noStrike" cap="none" dirty="0">
              <a:solidFill>
                <a:schemeClr val="lt1"/>
              </a:solidFill>
              <a:latin typeface="Arial"/>
              <a:ea typeface="Arial"/>
              <a:cs typeface="Arial"/>
              <a:sym typeface="Arial"/>
            </a:endParaRPr>
          </a:p>
        </p:txBody>
      </p:sp>
      <p:pic>
        <p:nvPicPr>
          <p:cNvPr id="280" name="Google Shape;280;p39"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title"/>
          </p:nvPr>
        </p:nvSpPr>
        <p:spPr>
          <a:xfrm>
            <a:off x="257552" y="149784"/>
            <a:ext cx="8811492"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sz="3000" dirty="0">
                <a:latin typeface="Arial"/>
                <a:ea typeface="Arial"/>
                <a:cs typeface="Arial"/>
                <a:sym typeface="Arial"/>
              </a:rPr>
              <a:t>Spain: Law 14/2007, of 3 July, on Biomedical Research</a:t>
            </a:r>
            <a:br>
              <a:rPr lang="en-US" sz="3000" dirty="0">
                <a:latin typeface="Arial"/>
                <a:ea typeface="Arial"/>
                <a:cs typeface="Arial"/>
                <a:sym typeface="Arial"/>
              </a:rPr>
            </a:br>
            <a:endParaRPr sz="3000" dirty="0">
              <a:latin typeface="Arial"/>
              <a:ea typeface="Arial"/>
              <a:cs typeface="Arial"/>
              <a:sym typeface="Arial"/>
            </a:endParaRPr>
          </a:p>
        </p:txBody>
      </p:sp>
      <p:sp>
        <p:nvSpPr>
          <p:cNvPr id="286" name="Google Shape;286;p40"/>
          <p:cNvSpPr/>
          <p:nvPr/>
        </p:nvSpPr>
        <p:spPr>
          <a:xfrm>
            <a:off x="131600" y="4891389"/>
            <a:ext cx="6479593"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i="0" u="none" strike="noStrike" cap="none">
                <a:solidFill>
                  <a:schemeClr val="lt1"/>
                </a:solidFill>
              </a:rPr>
              <a:t>https://www.icj.org/wp-content/uploads/2013/05/Spain-Law-14.2007-on-Biomedical-Research-2007-eng.pdf</a:t>
            </a:r>
            <a:endParaRPr sz="1200"/>
          </a:p>
        </p:txBody>
      </p:sp>
      <p:sp>
        <p:nvSpPr>
          <p:cNvPr id="287" name="Google Shape;287;p40"/>
          <p:cNvSpPr txBox="1"/>
          <p:nvPr/>
        </p:nvSpPr>
        <p:spPr>
          <a:xfrm>
            <a:off x="257552" y="1509921"/>
            <a:ext cx="8601099" cy="2123658"/>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Article 55 Genetic Counselling </a:t>
            </a:r>
            <a:endParaRPr/>
          </a:p>
          <a:p>
            <a:pPr marL="342900" marR="0" lvl="0" indent="-342900" algn="l" rtl="0">
              <a:lnSpc>
                <a:spcPct val="100000"/>
              </a:lnSpc>
              <a:spcBef>
                <a:spcPts val="1200"/>
              </a:spcBef>
              <a:spcAft>
                <a:spcPts val="0"/>
              </a:spcAft>
              <a:buClr>
                <a:schemeClr val="lt1"/>
              </a:buClr>
              <a:buSzPts val="1400"/>
              <a:buFont typeface="Arial"/>
              <a:buAutoNum type="arabicPeriod"/>
            </a:pPr>
            <a:r>
              <a:rPr lang="en-US" sz="1400" b="0" i="0" u="none" strike="noStrike" cap="none">
                <a:solidFill>
                  <a:schemeClr val="lt1"/>
                </a:solidFill>
                <a:latin typeface="Arial"/>
                <a:ea typeface="Arial"/>
                <a:cs typeface="Arial"/>
                <a:sym typeface="Arial"/>
              </a:rPr>
              <a:t>When a genetic analysis is undertaken for health reasons, then an appropriate genetic counseling must be guaranteed to the interested person, in a manner that shall be established by regulation, always abiding by the criteria of the person interested. </a:t>
            </a:r>
            <a:endParaRPr/>
          </a:p>
          <a:p>
            <a:pPr marL="342900" marR="0" lvl="0" indent="-342900" algn="l" rtl="0">
              <a:lnSpc>
                <a:spcPct val="100000"/>
              </a:lnSpc>
              <a:spcBef>
                <a:spcPts val="1200"/>
              </a:spcBef>
              <a:spcAft>
                <a:spcPts val="0"/>
              </a:spcAft>
              <a:buClr>
                <a:schemeClr val="lt1"/>
              </a:buClr>
              <a:buSzPts val="1400"/>
              <a:buFont typeface="Arial"/>
              <a:buAutoNum type="arabicPeriod"/>
            </a:pPr>
            <a:r>
              <a:rPr lang="en-US" sz="1400" b="0" i="0" u="none" strike="noStrike" cap="none">
                <a:solidFill>
                  <a:schemeClr val="lt1"/>
                </a:solidFill>
                <a:latin typeface="Arial"/>
                <a:ea typeface="Arial"/>
                <a:cs typeface="Arial"/>
                <a:sym typeface="Arial"/>
              </a:rPr>
              <a:t>The professional who carries out or coordinates the genetic counsel must provide adequate information and counselling, in relation to both the transcendence of the resulting genetic diagnosis as well as the possible alternatives that the subject may choose. </a:t>
            </a:r>
            <a:endParaRPr/>
          </a:p>
        </p:txBody>
      </p:sp>
      <p:pic>
        <p:nvPicPr>
          <p:cNvPr id="288" name="Google Shape;288;p40"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dirty="0">
                <a:latin typeface="Arial"/>
                <a:ea typeface="Arial"/>
                <a:cs typeface="Arial"/>
                <a:sym typeface="Arial"/>
              </a:rPr>
              <a:t>Table of contents</a:t>
            </a:r>
            <a:endParaRPr sz="3000" dirty="0">
              <a:latin typeface="Arial"/>
              <a:ea typeface="Arial"/>
              <a:cs typeface="Arial"/>
              <a:sym typeface="Arial"/>
            </a:endParaRPr>
          </a:p>
        </p:txBody>
      </p:sp>
      <p:pic>
        <p:nvPicPr>
          <p:cNvPr id="74" name="Google Shape;74;p2"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2" name="Diagram 1">
            <a:extLst>
              <a:ext uri="{FF2B5EF4-FFF2-40B4-BE49-F238E27FC236}">
                <a16:creationId xmlns:a16="http://schemas.microsoft.com/office/drawing/2014/main" id="{EC607CFD-3FE9-C762-D9D1-C780335E717A}"/>
              </a:ext>
            </a:extLst>
          </p:cNvPr>
          <p:cNvGraphicFramePr/>
          <p:nvPr>
            <p:extLst>
              <p:ext uri="{D42A27DB-BD31-4B8C-83A1-F6EECF244321}">
                <p14:modId xmlns:p14="http://schemas.microsoft.com/office/powerpoint/2010/main" val="2741983691"/>
              </p:ext>
            </p:extLst>
          </p:nvPr>
        </p:nvGraphicFramePr>
        <p:xfrm>
          <a:off x="1524000" y="1002207"/>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1"/>
          <p:cNvSpPr txBox="1">
            <a:spLocks noGrp="1"/>
          </p:cNvSpPr>
          <p:nvPr>
            <p:ph type="title"/>
          </p:nvPr>
        </p:nvSpPr>
        <p:spPr>
          <a:xfrm>
            <a:off x="259679" y="117416"/>
            <a:ext cx="8811492"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sz="3000" dirty="0">
                <a:latin typeface="Arial"/>
                <a:ea typeface="Arial"/>
                <a:cs typeface="Arial"/>
                <a:sym typeface="Arial"/>
              </a:rPr>
              <a:t>Spain: Law 14/2007, of 3 July, on Biomedical Research</a:t>
            </a:r>
            <a:br>
              <a:rPr lang="en-US" sz="3000" dirty="0">
                <a:latin typeface="Arial"/>
                <a:ea typeface="Arial"/>
                <a:cs typeface="Arial"/>
                <a:sym typeface="Arial"/>
              </a:rPr>
            </a:br>
            <a:endParaRPr sz="3000" dirty="0">
              <a:latin typeface="Arial"/>
              <a:ea typeface="Arial"/>
              <a:cs typeface="Arial"/>
              <a:sym typeface="Arial"/>
            </a:endParaRPr>
          </a:p>
        </p:txBody>
      </p:sp>
      <p:sp>
        <p:nvSpPr>
          <p:cNvPr id="294" name="Google Shape;294;p41"/>
          <p:cNvSpPr/>
          <p:nvPr/>
        </p:nvSpPr>
        <p:spPr>
          <a:xfrm>
            <a:off x="131600" y="4891389"/>
            <a:ext cx="6479593"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i="0" u="none" strike="noStrike" cap="none" dirty="0">
                <a:solidFill>
                  <a:schemeClr val="lt1"/>
                </a:solidFill>
              </a:rPr>
              <a:t>https://www.icj.org/wp-content/uploads/2013/05/Spain-Law-14.2007-on-Biomedical-Research-2007-eng.pdf</a:t>
            </a:r>
            <a:endParaRPr sz="1200" dirty="0"/>
          </a:p>
        </p:txBody>
      </p:sp>
      <p:sp>
        <p:nvSpPr>
          <p:cNvPr id="295" name="Google Shape;295;p41"/>
          <p:cNvSpPr txBox="1"/>
          <p:nvPr/>
        </p:nvSpPr>
        <p:spPr>
          <a:xfrm>
            <a:off x="271450" y="1467313"/>
            <a:ext cx="8601099" cy="2646878"/>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Article 56 Quality Requirements </a:t>
            </a:r>
            <a:endParaRPr/>
          </a:p>
          <a:p>
            <a:pPr marL="0" marR="0" lvl="0" indent="0" algn="l" rtl="0">
              <a:lnSpc>
                <a:spcPct val="100000"/>
              </a:lnSpc>
              <a:spcBef>
                <a:spcPts val="1200"/>
              </a:spcBef>
              <a:spcAft>
                <a:spcPts val="0"/>
              </a:spcAft>
              <a:buNone/>
            </a:pPr>
            <a:r>
              <a:rPr lang="en-US" sz="1400" b="0" i="0" u="none" strike="noStrike" cap="none">
                <a:solidFill>
                  <a:schemeClr val="lt1"/>
                </a:solidFill>
                <a:latin typeface="Arial"/>
                <a:ea typeface="Arial"/>
                <a:cs typeface="Arial"/>
                <a:sym typeface="Arial"/>
              </a:rPr>
              <a:t>The entire process of genetic counsel and of the practice of genetic analysis for health purposes must be undertaken by qualified personnel and must be carried out in accredited centers that meet the requirements of quality that are established for this purpose by regulation. </a:t>
            </a:r>
            <a:endParaRPr/>
          </a:p>
          <a:p>
            <a:pPr marL="0" marR="0" lvl="0" indent="0" algn="l" rtl="0">
              <a:lnSpc>
                <a:spcPct val="100000"/>
              </a:lnSpc>
              <a:spcBef>
                <a:spcPts val="1200"/>
              </a:spcBef>
              <a:spcAft>
                <a:spcPts val="0"/>
              </a:spcAft>
              <a:buNone/>
            </a:pP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1200"/>
              </a:spcBef>
              <a:spcAft>
                <a:spcPts val="0"/>
              </a:spcAft>
              <a:buNone/>
            </a:pPr>
            <a:r>
              <a:rPr lang="en-US" sz="1400" b="1" i="0" u="none" strike="noStrike" cap="none">
                <a:solidFill>
                  <a:schemeClr val="lt1"/>
                </a:solidFill>
                <a:latin typeface="Arial"/>
                <a:ea typeface="Arial"/>
                <a:cs typeface="Arial"/>
                <a:sym typeface="Arial"/>
              </a:rPr>
              <a:t>Article 57: Accreditation of the centers for genetic analysis.</a:t>
            </a:r>
            <a:endParaRPr/>
          </a:p>
          <a:p>
            <a:pPr marL="0" marR="0" lvl="0" indent="0" algn="l" rtl="0">
              <a:lnSpc>
                <a:spcPct val="100000"/>
              </a:lnSpc>
              <a:spcBef>
                <a:spcPts val="1200"/>
              </a:spcBef>
              <a:spcAft>
                <a:spcPts val="0"/>
              </a:spcAft>
              <a:buNone/>
            </a:pPr>
            <a:r>
              <a:rPr lang="en-US" sz="1400" b="0" i="0" u="none" strike="noStrike" cap="none">
                <a:solidFill>
                  <a:schemeClr val="lt1"/>
                </a:solidFill>
                <a:latin typeface="Arial"/>
                <a:ea typeface="Arial"/>
                <a:cs typeface="Arial"/>
                <a:sym typeface="Arial"/>
              </a:rPr>
              <a:t>The corresponding autonomous or state authority shall accredit the centers, public or private, that may perform genetic analyses and that, in every case, must comply with that provided in articles 46 through 57 of this Law. </a:t>
            </a:r>
            <a:endParaRPr sz="1400" b="0" i="0" u="none" strike="noStrike" cap="none">
              <a:solidFill>
                <a:schemeClr val="lt1"/>
              </a:solidFill>
              <a:latin typeface="Arial"/>
              <a:ea typeface="Arial"/>
              <a:cs typeface="Arial"/>
              <a:sym typeface="Arial"/>
            </a:endParaRPr>
          </a:p>
        </p:txBody>
      </p:sp>
      <p:pic>
        <p:nvPicPr>
          <p:cNvPr id="296" name="Google Shape;296;p41"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3" name="Google Shape;303;p42"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301" name="Google Shape;301;p4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sz="3000" dirty="0">
                <a:latin typeface="Arial"/>
                <a:ea typeface="Arial"/>
                <a:cs typeface="Arial"/>
                <a:sym typeface="Arial"/>
              </a:rPr>
              <a:t>Country comparison</a:t>
            </a:r>
            <a:endParaRPr sz="3000" dirty="0">
              <a:latin typeface="Arial"/>
              <a:ea typeface="Arial"/>
              <a:cs typeface="Arial"/>
              <a:sym typeface="Arial"/>
            </a:endParaRPr>
          </a:p>
        </p:txBody>
      </p:sp>
      <p:graphicFrame>
        <p:nvGraphicFramePr>
          <p:cNvPr id="302" name="Google Shape;302;p42"/>
          <p:cNvGraphicFramePr/>
          <p:nvPr>
            <p:extLst>
              <p:ext uri="{D42A27DB-BD31-4B8C-83A1-F6EECF244321}">
                <p14:modId xmlns:p14="http://schemas.microsoft.com/office/powerpoint/2010/main" val="2445402769"/>
              </p:ext>
            </p:extLst>
          </p:nvPr>
        </p:nvGraphicFramePr>
        <p:xfrm>
          <a:off x="131587" y="954555"/>
          <a:ext cx="8880775" cy="3561140"/>
        </p:xfrm>
        <a:graphic>
          <a:graphicData uri="http://schemas.openxmlformats.org/drawingml/2006/table">
            <a:tbl>
              <a:tblPr firstRow="1" bandRow="1">
                <a:noFill/>
                <a:tableStyleId>{460E0186-DB89-4ECA-A65C-A57FDDCA5526}</a:tableStyleId>
              </a:tblPr>
              <a:tblGrid>
                <a:gridCol w="1480125">
                  <a:extLst>
                    <a:ext uri="{9D8B030D-6E8A-4147-A177-3AD203B41FA5}">
                      <a16:colId xmlns:a16="http://schemas.microsoft.com/office/drawing/2014/main" val="20000"/>
                    </a:ext>
                  </a:extLst>
                </a:gridCol>
                <a:gridCol w="1091000">
                  <a:extLst>
                    <a:ext uri="{9D8B030D-6E8A-4147-A177-3AD203B41FA5}">
                      <a16:colId xmlns:a16="http://schemas.microsoft.com/office/drawing/2014/main" val="20001"/>
                    </a:ext>
                  </a:extLst>
                </a:gridCol>
                <a:gridCol w="389125">
                  <a:extLst>
                    <a:ext uri="{9D8B030D-6E8A-4147-A177-3AD203B41FA5}">
                      <a16:colId xmlns:a16="http://schemas.microsoft.com/office/drawing/2014/main" val="20002"/>
                    </a:ext>
                  </a:extLst>
                </a:gridCol>
                <a:gridCol w="727575">
                  <a:extLst>
                    <a:ext uri="{9D8B030D-6E8A-4147-A177-3AD203B41FA5}">
                      <a16:colId xmlns:a16="http://schemas.microsoft.com/office/drawing/2014/main" val="20003"/>
                    </a:ext>
                  </a:extLst>
                </a:gridCol>
                <a:gridCol w="1043875">
                  <a:extLst>
                    <a:ext uri="{9D8B030D-6E8A-4147-A177-3AD203B41FA5}">
                      <a16:colId xmlns:a16="http://schemas.microsoft.com/office/drawing/2014/main" val="20004"/>
                    </a:ext>
                  </a:extLst>
                </a:gridCol>
                <a:gridCol w="2668950">
                  <a:extLst>
                    <a:ext uri="{9D8B030D-6E8A-4147-A177-3AD203B41FA5}">
                      <a16:colId xmlns:a16="http://schemas.microsoft.com/office/drawing/2014/main" val="20005"/>
                    </a:ext>
                  </a:extLst>
                </a:gridCol>
                <a:gridCol w="1480125">
                  <a:extLst>
                    <a:ext uri="{9D8B030D-6E8A-4147-A177-3AD203B41FA5}">
                      <a16:colId xmlns:a16="http://schemas.microsoft.com/office/drawing/2014/main" val="20006"/>
                    </a:ext>
                  </a:extLst>
                </a:gridCol>
              </a:tblGrid>
              <a:tr h="370850">
                <a:tc>
                  <a:txBody>
                    <a:bodyPr/>
                    <a:lstStyle/>
                    <a:p>
                      <a:pPr marL="0" marR="0" lvl="0" indent="0" algn="l" rtl="0">
                        <a:lnSpc>
                          <a:spcPct val="100000"/>
                        </a:lnSpc>
                        <a:spcBef>
                          <a:spcPts val="0"/>
                        </a:spcBef>
                        <a:spcAft>
                          <a:spcPts val="0"/>
                        </a:spcAft>
                        <a:buNone/>
                      </a:pPr>
                      <a:r>
                        <a:rPr lang="en-US" sz="1050" u="none" strike="noStrike" cap="none"/>
                        <a:t>Countries</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Predictive GT</a:t>
                      </a:r>
                      <a:endParaRPr/>
                    </a:p>
                  </a:txBody>
                  <a:tcPr marL="91450" marR="91450" marT="45725" marB="45725"/>
                </a:tc>
                <a:tc gridSpan="2">
                  <a:txBody>
                    <a:bodyPr/>
                    <a:lstStyle/>
                    <a:p>
                      <a:pPr marL="0" marR="0" lvl="0" indent="0" algn="l" rtl="0">
                        <a:lnSpc>
                          <a:spcPct val="100000"/>
                        </a:lnSpc>
                        <a:spcBef>
                          <a:spcPts val="0"/>
                        </a:spcBef>
                        <a:spcAft>
                          <a:spcPts val="0"/>
                        </a:spcAft>
                        <a:buNone/>
                      </a:pPr>
                      <a:r>
                        <a:rPr lang="en-US" sz="1050" u="none" strike="noStrike" cap="none"/>
                        <a:t>Prenatal GT</a:t>
                      </a:r>
                      <a:endParaRPr/>
                    </a:p>
                  </a:txBody>
                  <a:tcPr marL="91450" marR="91450" marT="45725" marB="45725"/>
                </a:tc>
                <a:tc hMerge="1">
                  <a:txBody>
                    <a:bodyPr/>
                    <a:lstStyle/>
                    <a:p>
                      <a:endParaRPr lang="en-US"/>
                    </a:p>
                  </a:txBody>
                  <a:tcPr/>
                </a:tc>
                <a:tc>
                  <a:txBody>
                    <a:bodyPr/>
                    <a:lstStyle/>
                    <a:p>
                      <a:pPr marL="0" marR="0" lvl="0" indent="0" algn="l" rtl="0">
                        <a:lnSpc>
                          <a:spcPct val="100000"/>
                        </a:lnSpc>
                        <a:spcBef>
                          <a:spcPts val="0"/>
                        </a:spcBef>
                        <a:spcAft>
                          <a:spcPts val="0"/>
                        </a:spcAft>
                        <a:buNone/>
                      </a:pPr>
                      <a:r>
                        <a:rPr lang="en-US" sz="1050" u="none" strike="noStrike" cap="none" dirty="0"/>
                        <a:t>Diagnostic GT</a:t>
                      </a:r>
                      <a:endParaRPr dirty="0"/>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Qualification</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Statute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000" b="1" u="none" strike="noStrike" cap="none">
                          <a:solidFill>
                            <a:schemeClr val="lt1"/>
                          </a:solidFill>
                          <a:latin typeface="Calibri"/>
                          <a:ea typeface="Calibri"/>
                          <a:cs typeface="Calibri"/>
                          <a:sym typeface="Calibri"/>
                        </a:rPr>
                        <a:t>Germany</a:t>
                      </a:r>
                      <a:endParaRPr/>
                    </a:p>
                  </a:txBody>
                  <a:tcPr marL="91450" marR="91450" marT="45725" marB="45725">
                    <a:solidFill>
                      <a:schemeClr val="accent1"/>
                    </a:solidFill>
                  </a:tcPr>
                </a:tc>
                <a:tc gridSpan="3">
                  <a:txBody>
                    <a:bodyPr/>
                    <a:lstStyle/>
                    <a:p>
                      <a:pPr marL="0" marR="0" lvl="0" indent="0" algn="l" rtl="0">
                        <a:lnSpc>
                          <a:spcPct val="100000"/>
                        </a:lnSpc>
                        <a:spcBef>
                          <a:spcPts val="0"/>
                        </a:spcBef>
                        <a:spcAft>
                          <a:spcPts val="0"/>
                        </a:spcAft>
                        <a:buNone/>
                      </a:pPr>
                      <a:r>
                        <a:rPr lang="en-US" sz="1000" u="none" strike="noStrike" cap="none">
                          <a:latin typeface="Calibri"/>
                          <a:ea typeface="Calibri"/>
                          <a:cs typeface="Calibri"/>
                          <a:sym typeface="Calibri"/>
                        </a:rPr>
                        <a:t>Pre- and post genetic counseling (GC)</a:t>
                      </a:r>
                      <a:endParaRPr/>
                    </a:p>
                  </a:txBody>
                  <a:tcPr marL="91450" marR="91450" marT="45725" marB="45725"/>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latin typeface="Calibri"/>
                          <a:ea typeface="Calibri"/>
                          <a:cs typeface="Calibri"/>
                          <a:sym typeface="Calibri"/>
                        </a:rPr>
                        <a:t>Obligation of a post GC only for diseases for which no therapy is available</a:t>
                      </a:r>
                      <a:endParaRPr/>
                    </a:p>
                  </a:txBody>
                  <a:tcPr marL="91450" marR="91450" marT="45725" marB="45725"/>
                </a:tc>
                <a:tc>
                  <a:txBody>
                    <a:bodyPr/>
                    <a:lstStyle/>
                    <a:p>
                      <a:pPr marL="0" marR="0" lvl="0" indent="0" algn="l" rtl="0">
                        <a:lnSpc>
                          <a:spcPct val="100000"/>
                        </a:lnSpc>
                        <a:spcBef>
                          <a:spcPts val="0"/>
                        </a:spcBef>
                        <a:spcAft>
                          <a:spcPts val="0"/>
                        </a:spcAft>
                        <a:buNone/>
                      </a:pPr>
                      <a:r>
                        <a:rPr lang="en-US" sz="1000" u="none" strike="noStrike" cap="none">
                          <a:latin typeface="Calibri"/>
                          <a:ea typeface="Calibri"/>
                          <a:cs typeface="Calibri"/>
                          <a:sym typeface="Calibri"/>
                        </a:rPr>
                        <a:t>Human geneticist or specialist with special qualification </a:t>
                      </a:r>
                      <a:endParaRPr/>
                    </a:p>
                  </a:txBody>
                  <a:tcPr marL="91450" marR="91450" marT="45725" marB="45725"/>
                </a:tc>
                <a:tc>
                  <a:txBody>
                    <a:bodyPr/>
                    <a:lstStyle/>
                    <a:p>
                      <a:pPr marL="0" marR="0" lvl="0" indent="0" algn="l" rtl="0">
                        <a:lnSpc>
                          <a:spcPct val="100000"/>
                        </a:lnSpc>
                        <a:spcBef>
                          <a:spcPts val="0"/>
                        </a:spcBef>
                        <a:spcAft>
                          <a:spcPts val="0"/>
                        </a:spcAft>
                        <a:buNone/>
                      </a:pPr>
                      <a:r>
                        <a:rPr lang="en-US" sz="1000" b="1" u="none" strike="noStrike" cap="none">
                          <a:latin typeface="Calibri"/>
                          <a:ea typeface="Calibri"/>
                          <a:cs typeface="Calibri"/>
                          <a:sym typeface="Calibri"/>
                        </a:rPr>
                        <a:t>Genetic Diagnostics Act</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000" b="1" u="none" strike="noStrike" cap="none">
                          <a:solidFill>
                            <a:schemeClr val="lt1"/>
                          </a:solidFill>
                          <a:latin typeface="Calibri"/>
                          <a:ea typeface="Calibri"/>
                          <a:cs typeface="Calibri"/>
                          <a:sym typeface="Calibri"/>
                        </a:rPr>
                        <a:t>Greece</a:t>
                      </a:r>
                      <a:endParaRPr/>
                    </a:p>
                  </a:txBody>
                  <a:tcPr marL="91450" marR="91450" marT="45725" marB="45725">
                    <a:solidFill>
                      <a:schemeClr val="accent1"/>
                    </a:solidFill>
                  </a:tcPr>
                </a:tc>
                <a:tc gridSpan="2">
                  <a:txBody>
                    <a:bodyPr/>
                    <a:lstStyle/>
                    <a:p>
                      <a:pPr marL="0" marR="0" lvl="0" indent="0" algn="l" rtl="0">
                        <a:lnSpc>
                          <a:spcPct val="100000"/>
                        </a:lnSpc>
                        <a:spcBef>
                          <a:spcPts val="0"/>
                        </a:spcBef>
                        <a:spcAft>
                          <a:spcPts val="0"/>
                        </a:spcAft>
                        <a:buNone/>
                      </a:pPr>
                      <a:endParaRPr sz="1000" u="none" strike="noStrike" cap="none">
                        <a:latin typeface="Calibri"/>
                        <a:ea typeface="Calibri"/>
                        <a:cs typeface="Calibri"/>
                        <a:sym typeface="Calibri"/>
                      </a:endParaRPr>
                    </a:p>
                  </a:txBody>
                  <a:tcPr marL="91450" marR="91450" marT="45725" marB="45725"/>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000" u="none" strike="noStrike" cap="none">
                          <a:latin typeface="Calibri"/>
                          <a:ea typeface="Calibri"/>
                          <a:cs typeface="Calibri"/>
                          <a:sym typeface="Calibri"/>
                        </a:rPr>
                        <a:t>No certification possible in Greece</a:t>
                      </a:r>
                      <a:endParaRPr/>
                    </a:p>
                  </a:txBody>
                  <a:tcPr marL="91450" marR="91450" marT="45725" marB="45725"/>
                </a:tc>
                <a:tc>
                  <a:txBody>
                    <a:bodyPr/>
                    <a:lstStyle/>
                    <a:p>
                      <a:pPr marL="0" marR="0" lvl="0" indent="0" algn="l" rtl="0">
                        <a:lnSpc>
                          <a:spcPct val="100000"/>
                        </a:lnSpc>
                        <a:spcBef>
                          <a:spcPts val="0"/>
                        </a:spcBef>
                        <a:spcAft>
                          <a:spcPts val="0"/>
                        </a:spcAft>
                        <a:buNone/>
                      </a:pPr>
                      <a:r>
                        <a:rPr lang="en-US" sz="1000" u="none" strike="noStrike" cap="none">
                          <a:latin typeface="Calibri"/>
                          <a:ea typeface="Calibri"/>
                          <a:cs typeface="Calibri"/>
                          <a:sym typeface="Calibri"/>
                        </a:rPr>
                        <a:t>Oviedo - no national law!</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000" b="1" u="none" strike="noStrike" cap="none">
                          <a:solidFill>
                            <a:schemeClr val="lt1"/>
                          </a:solidFill>
                          <a:latin typeface="Calibri"/>
                          <a:ea typeface="Calibri"/>
                          <a:cs typeface="Calibri"/>
                          <a:sym typeface="Calibri"/>
                        </a:rPr>
                        <a:t>Belgium</a:t>
                      </a:r>
                      <a:endParaRPr/>
                    </a:p>
                  </a:txBody>
                  <a:tcPr marL="91450" marR="91450" marT="45725" marB="45725">
                    <a:solidFill>
                      <a:schemeClr val="accent1"/>
                    </a:solidFill>
                  </a:tcPr>
                </a:tc>
                <a:tc gridSpan="2">
                  <a:txBody>
                    <a:bodyPr/>
                    <a:lstStyle/>
                    <a:p>
                      <a:pPr marL="0" marR="0" lvl="0" indent="0" algn="l" rtl="0">
                        <a:lnSpc>
                          <a:spcPct val="100000"/>
                        </a:lnSpc>
                        <a:spcBef>
                          <a:spcPts val="0"/>
                        </a:spcBef>
                        <a:spcAft>
                          <a:spcPts val="0"/>
                        </a:spcAft>
                        <a:buNone/>
                      </a:pPr>
                      <a:endParaRPr sz="1000" u="none" strike="noStrike" cap="none">
                        <a:latin typeface="Calibri"/>
                        <a:ea typeface="Calibri"/>
                        <a:cs typeface="Calibri"/>
                        <a:sym typeface="Calibri"/>
                      </a:endParaRPr>
                    </a:p>
                  </a:txBody>
                  <a:tcPr marL="91450" marR="91450" marT="45725" marB="45725"/>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000" u="none" strike="noStrike" cap="none">
                          <a:latin typeface="Calibri"/>
                          <a:ea typeface="Calibri"/>
                          <a:cs typeface="Calibri"/>
                          <a:sym typeface="Calibri"/>
                        </a:rPr>
                        <a:t>The profession of genetic counselor is not yet recognized in Belgium, and there is no accreditation certificate yet. Genetic counselors practicing in Belgium have been trained outside Belgium, some, but not all, at MSCG programs.</a:t>
                      </a:r>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000" b="1" u="none" strike="noStrike" cap="none">
                          <a:solidFill>
                            <a:schemeClr val="lt1"/>
                          </a:solidFill>
                          <a:latin typeface="Calibri"/>
                          <a:ea typeface="Calibri"/>
                          <a:cs typeface="Calibri"/>
                          <a:sym typeface="Calibri"/>
                        </a:rPr>
                        <a:t>Spain</a:t>
                      </a:r>
                      <a:endParaRPr/>
                    </a:p>
                  </a:txBody>
                  <a:tcPr marL="91450" marR="91450" marT="45725" marB="45725">
                    <a:solidFill>
                      <a:schemeClr val="accent1"/>
                    </a:solidFill>
                  </a:tcPr>
                </a:tc>
                <a:tc gridSpan="2">
                  <a:txBody>
                    <a:bodyPr/>
                    <a:lstStyle/>
                    <a:p>
                      <a:pPr marL="0" marR="0" lvl="0" indent="0" algn="l" rtl="0">
                        <a:lnSpc>
                          <a:spcPct val="100000"/>
                        </a:lnSpc>
                        <a:spcBef>
                          <a:spcPts val="0"/>
                        </a:spcBef>
                        <a:spcAft>
                          <a:spcPts val="0"/>
                        </a:spcAft>
                        <a:buNone/>
                      </a:pPr>
                      <a:endParaRPr sz="1000" u="none" strike="noStrike" cap="none">
                        <a:latin typeface="Calibri"/>
                        <a:ea typeface="Calibri"/>
                        <a:cs typeface="Calibri"/>
                        <a:sym typeface="Calibri"/>
                      </a:endParaRPr>
                    </a:p>
                  </a:txBody>
                  <a:tcPr marL="91450" marR="91450" marT="45725" marB="45725"/>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000" u="none" strike="noStrike" cap="none">
                          <a:latin typeface="Calibri"/>
                          <a:ea typeface="Calibri"/>
                          <a:cs typeface="Calibri"/>
                          <a:sym typeface="Calibri"/>
                        </a:rPr>
                        <a:t>Qualified personnel in certified centers</a:t>
                      </a:r>
                      <a:endParaRPr/>
                    </a:p>
                  </a:txBody>
                  <a:tcPr marL="91450" marR="91450" marT="45725" marB="45725"/>
                </a:tc>
                <a:tc>
                  <a:txBody>
                    <a:bodyPr/>
                    <a:lstStyle/>
                    <a:p>
                      <a:pPr marL="0" marR="0" lvl="0" indent="0" algn="l" rtl="0">
                        <a:lnSpc>
                          <a:spcPct val="100000"/>
                        </a:lnSpc>
                        <a:spcBef>
                          <a:spcPts val="0"/>
                        </a:spcBef>
                        <a:spcAft>
                          <a:spcPts val="0"/>
                        </a:spcAft>
                        <a:buNone/>
                      </a:pPr>
                      <a:r>
                        <a:rPr lang="en-US" sz="1000" u="none" strike="noStrike" cap="none">
                          <a:latin typeface="Calibri"/>
                          <a:ea typeface="Calibri"/>
                          <a:cs typeface="Calibri"/>
                          <a:sym typeface="Calibri"/>
                        </a:rPr>
                        <a:t>Act 14/2007, Art. 55, 56</a:t>
                      </a:r>
                      <a:endParaRPr/>
                    </a:p>
                    <a:p>
                      <a:pPr marL="0" marR="0" lvl="0" indent="0" algn="l" rtl="0">
                        <a:lnSpc>
                          <a:spcPct val="100000"/>
                        </a:lnSpc>
                        <a:spcBef>
                          <a:spcPts val="0"/>
                        </a:spcBef>
                        <a:spcAft>
                          <a:spcPts val="0"/>
                        </a:spcAft>
                        <a:buNone/>
                      </a:pPr>
                      <a:r>
                        <a:rPr lang="en-US" sz="1000" u="none" strike="noStrike" cap="none">
                          <a:latin typeface="Calibri"/>
                          <a:ea typeface="Calibri"/>
                          <a:cs typeface="Calibri"/>
                          <a:sym typeface="Calibri"/>
                        </a:rPr>
                        <a:t>Cloning Human Beings, UL RS 17/98. art.12</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000" b="1" u="none" strike="noStrike" cap="none">
                          <a:solidFill>
                            <a:schemeClr val="lt1"/>
                          </a:solidFill>
                          <a:latin typeface="Calibri"/>
                          <a:ea typeface="Calibri"/>
                          <a:cs typeface="Calibri"/>
                          <a:sym typeface="Calibri"/>
                        </a:rPr>
                        <a:t>Turkey</a:t>
                      </a:r>
                      <a:endParaRPr/>
                    </a:p>
                  </a:txBody>
                  <a:tcPr marL="91450" marR="91450" marT="45725" marB="45725">
                    <a:solidFill>
                      <a:schemeClr val="accent1"/>
                    </a:solidFill>
                  </a:tcPr>
                </a:tc>
                <a:tc gridSpan="2">
                  <a:txBody>
                    <a:bodyPr/>
                    <a:lstStyle/>
                    <a:p>
                      <a:pPr marL="0" marR="0" lvl="0" indent="0" algn="l" rtl="0">
                        <a:lnSpc>
                          <a:spcPct val="100000"/>
                        </a:lnSpc>
                        <a:spcBef>
                          <a:spcPts val="0"/>
                        </a:spcBef>
                        <a:spcAft>
                          <a:spcPts val="0"/>
                        </a:spcAft>
                        <a:buNone/>
                      </a:pPr>
                      <a:endParaRPr sz="1000" u="none" strike="noStrike" cap="none">
                        <a:latin typeface="Calibri"/>
                        <a:ea typeface="Calibri"/>
                        <a:cs typeface="Calibri"/>
                        <a:sym typeface="Calibri"/>
                      </a:endParaRPr>
                    </a:p>
                  </a:txBody>
                  <a:tcPr marL="91450" marR="91450" marT="45725" marB="45725"/>
                </a:tc>
                <a:tc hMerge="1">
                  <a:txBody>
                    <a:bodyPr/>
                    <a:lstStyle/>
                    <a:p>
                      <a:endParaRPr lang="en-US"/>
                    </a:p>
                  </a:txBody>
                  <a:tcPr/>
                </a:tc>
                <a:tc>
                  <a:txBody>
                    <a:bodyPr/>
                    <a:lstStyle/>
                    <a:p>
                      <a:pPr marL="0" marR="0" lvl="0" indent="0" algn="l" rtl="0">
                        <a:lnSpc>
                          <a:spcPct val="100000"/>
                        </a:lnSpc>
                        <a:spcBef>
                          <a:spcPts val="0"/>
                        </a:spcBef>
                        <a:spcAft>
                          <a:spcPts val="0"/>
                        </a:spcAft>
                        <a:buNone/>
                      </a:pP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95407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nl-BE" sz="2000" b="1" i="1" u="none" strike="noStrike" cap="none" dirty="0">
                <a:solidFill>
                  <a:schemeClr val="accent1"/>
                </a:solidFill>
              </a:rPr>
              <a:t>GDPR</a:t>
            </a:r>
            <a:endParaRPr sz="2000" b="1" i="1" u="none" strike="noStrike" cap="none" dirty="0">
              <a:solidFill>
                <a:schemeClr val="accent1"/>
              </a:solidFill>
            </a:endParaRP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1814794803"/>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i="0" u="none" strike="noStrike" cap="none" dirty="0">
                <a:solidFill>
                  <a:srgbClr val="B7B7B7"/>
                </a:solidFill>
                <a:latin typeface="Calibri"/>
                <a:ea typeface="Calibri"/>
                <a:cs typeface="Calibri"/>
                <a:sym typeface="Calibri"/>
              </a:rPr>
              <a:t>3</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3802800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4"/>
          <p:cNvSpPr txBox="1">
            <a:spLocks noGrp="1"/>
          </p:cNvSpPr>
          <p:nvPr>
            <p:ph type="body" idx="4294967295"/>
          </p:nvPr>
        </p:nvSpPr>
        <p:spPr>
          <a:xfrm>
            <a:off x="1001549" y="1180899"/>
            <a:ext cx="6823648" cy="3216289"/>
          </a:xfrm>
          <a:prstGeom prst="rect">
            <a:avLst/>
          </a:prstGeom>
          <a:solidFill>
            <a:schemeClr val="accent1"/>
          </a:solid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rgbClr val="B9D1FE"/>
              </a:buClr>
              <a:buSzPts val="1800"/>
              <a:buNone/>
            </a:pPr>
            <a:r>
              <a:rPr lang="en-US" dirty="0">
                <a:solidFill>
                  <a:schemeClr val="lt1"/>
                </a:solidFill>
                <a:latin typeface="Arial"/>
                <a:ea typeface="Arial"/>
                <a:cs typeface="Arial"/>
                <a:sym typeface="Arial"/>
              </a:rPr>
              <a:t>Because of their special characteristics, genetic data are declared "particularly worthy of protection" in the EU's General Data Protection Regulation (GDPR), which has been applicable law in all member states since 2018 (GDPR Art. 9). Strict rules therefore apply throughout Europe to the handling of genetic data, i.e. to its generation, storage, transfer and use.</a:t>
            </a:r>
            <a:endParaRPr sz="1400" dirty="0">
              <a:solidFill>
                <a:schemeClr val="lt1"/>
              </a:solidFill>
              <a:latin typeface="Arial"/>
              <a:ea typeface="Arial"/>
              <a:cs typeface="Arial"/>
              <a:sym typeface="Arial"/>
            </a:endParaRPr>
          </a:p>
        </p:txBody>
      </p:sp>
      <p:sp>
        <p:nvSpPr>
          <p:cNvPr id="316" name="Google Shape;316;p44"/>
          <p:cNvSpPr txBox="1">
            <a:spLocks noGrp="1"/>
          </p:cNvSpPr>
          <p:nvPr>
            <p:ph type="title"/>
          </p:nvPr>
        </p:nvSpPr>
        <p:spPr>
          <a:xfrm>
            <a:off x="332508" y="384048"/>
            <a:ext cx="8617527"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sz="3000" dirty="0">
                <a:latin typeface="Arial"/>
                <a:ea typeface="Arial"/>
                <a:cs typeface="Arial"/>
                <a:sym typeface="Arial"/>
              </a:rPr>
              <a:t>GDPR</a:t>
            </a:r>
            <a:endParaRPr sz="3000" dirty="0">
              <a:latin typeface="Arial"/>
              <a:ea typeface="Arial"/>
              <a:cs typeface="Arial"/>
              <a:sym typeface="Arial"/>
            </a:endParaRPr>
          </a:p>
        </p:txBody>
      </p:sp>
      <p:sp>
        <p:nvSpPr>
          <p:cNvPr id="318" name="Google Shape;318;p44"/>
          <p:cNvSpPr/>
          <p:nvPr/>
        </p:nvSpPr>
        <p:spPr>
          <a:xfrm>
            <a:off x="96916" y="4875084"/>
            <a:ext cx="172515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https://gdpr-info.eu/</a:t>
            </a:r>
            <a:endParaRPr sz="900" dirty="0"/>
          </a:p>
        </p:txBody>
      </p:sp>
      <p:pic>
        <p:nvPicPr>
          <p:cNvPr id="319" name="Google Shape;319;p44"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5"/>
          <p:cNvSpPr txBox="1">
            <a:spLocks noGrp="1"/>
          </p:cNvSpPr>
          <p:nvPr>
            <p:ph type="body" idx="4294967295"/>
          </p:nvPr>
        </p:nvSpPr>
        <p:spPr>
          <a:xfrm>
            <a:off x="1001549" y="1328818"/>
            <a:ext cx="6823648" cy="2678406"/>
          </a:xfrm>
          <a:prstGeom prst="rect">
            <a:avLst/>
          </a:prstGeom>
          <a:solidFill>
            <a:schemeClr val="accent1"/>
          </a:solid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rgbClr val="B9D1FE"/>
              </a:buClr>
              <a:buSzPts val="1800"/>
              <a:buNone/>
            </a:pPr>
            <a:r>
              <a:rPr lang="en-US" dirty="0">
                <a:solidFill>
                  <a:schemeClr val="lt1"/>
                </a:solidFill>
                <a:latin typeface="Arial"/>
                <a:ea typeface="Arial"/>
                <a:cs typeface="Arial"/>
                <a:sym typeface="Arial"/>
              </a:rPr>
              <a:t>Genetic data’ means personal data relating to the inherited or acquired genetic characteristics of a natural person which give unique information about the physiology or the health of that natural person and which result, in particular, from an analysis of a biological sample from the natural person in question;</a:t>
            </a:r>
            <a:endParaRPr sz="1400" dirty="0">
              <a:solidFill>
                <a:schemeClr val="lt1"/>
              </a:solidFill>
              <a:latin typeface="Arial"/>
              <a:ea typeface="Arial"/>
              <a:cs typeface="Arial"/>
              <a:sym typeface="Arial"/>
            </a:endParaRPr>
          </a:p>
        </p:txBody>
      </p:sp>
      <p:sp>
        <p:nvSpPr>
          <p:cNvPr id="325" name="Google Shape;325;p45"/>
          <p:cNvSpPr txBox="1">
            <a:spLocks noGrp="1"/>
          </p:cNvSpPr>
          <p:nvPr>
            <p:ph type="title"/>
          </p:nvPr>
        </p:nvSpPr>
        <p:spPr>
          <a:xfrm>
            <a:off x="332508" y="384048"/>
            <a:ext cx="8617527"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sz="3000" dirty="0">
                <a:latin typeface="Arial"/>
                <a:ea typeface="Arial"/>
                <a:cs typeface="Arial"/>
                <a:sym typeface="Arial"/>
              </a:rPr>
              <a:t>GDPR – genetic data Definitions Art. 4 Nr. 13 </a:t>
            </a:r>
            <a:endParaRPr sz="3000" dirty="0">
              <a:latin typeface="Arial"/>
              <a:ea typeface="Arial"/>
              <a:cs typeface="Arial"/>
              <a:sym typeface="Arial"/>
            </a:endParaRPr>
          </a:p>
        </p:txBody>
      </p:sp>
      <p:pic>
        <p:nvPicPr>
          <p:cNvPr id="327" name="Google Shape;327;p45"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Google Shape;318;p44">
            <a:extLst>
              <a:ext uri="{FF2B5EF4-FFF2-40B4-BE49-F238E27FC236}">
                <a16:creationId xmlns:a16="http://schemas.microsoft.com/office/drawing/2014/main" id="{AEA240BB-6770-811A-9763-0FD51CDC7432}"/>
              </a:ext>
            </a:extLst>
          </p:cNvPr>
          <p:cNvSpPr/>
          <p:nvPr/>
        </p:nvSpPr>
        <p:spPr>
          <a:xfrm>
            <a:off x="96916" y="4875084"/>
            <a:ext cx="172515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https://gdpr-info.eu/</a:t>
            </a:r>
            <a:endParaRPr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6"/>
          <p:cNvSpPr txBox="1">
            <a:spLocks noGrp="1"/>
          </p:cNvSpPr>
          <p:nvPr>
            <p:ph type="body" idx="4294967295"/>
          </p:nvPr>
        </p:nvSpPr>
        <p:spPr>
          <a:xfrm>
            <a:off x="193225" y="1135400"/>
            <a:ext cx="8802900" cy="35844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B9D1FE"/>
              </a:buClr>
              <a:buSzPts val="1800"/>
              <a:buNone/>
            </a:pPr>
            <a:r>
              <a:rPr lang="en-US" sz="1500" dirty="0">
                <a:solidFill>
                  <a:schemeClr val="lt1"/>
                </a:solidFill>
                <a:latin typeface="Arial"/>
                <a:ea typeface="Arial"/>
                <a:cs typeface="Arial"/>
                <a:sym typeface="Arial"/>
              </a:rPr>
              <a:t>(2) Paragraph 1 shall not apply if one of the following applies:</a:t>
            </a:r>
            <a:endParaRPr sz="1500" dirty="0">
              <a:latin typeface="Arial"/>
              <a:ea typeface="Arial"/>
              <a:cs typeface="Arial"/>
              <a:sym typeface="Arial"/>
            </a:endParaRPr>
          </a:p>
          <a:p>
            <a:pPr marL="342900" lvl="0" algn="l" rtl="0">
              <a:lnSpc>
                <a:spcPct val="150000"/>
              </a:lnSpc>
              <a:spcBef>
                <a:spcPts val="0"/>
              </a:spcBef>
              <a:spcAft>
                <a:spcPts val="0"/>
              </a:spcAft>
              <a:buClr>
                <a:schemeClr val="bg1"/>
              </a:buClr>
              <a:buSzPct val="100000"/>
              <a:buFont typeface="+mj-lt"/>
              <a:buAutoNum type="alphaLcPeriod"/>
            </a:pPr>
            <a:r>
              <a:rPr lang="en-US" sz="1400" dirty="0">
                <a:solidFill>
                  <a:schemeClr val="lt1"/>
                </a:solidFill>
                <a:latin typeface="Arial"/>
                <a:ea typeface="Arial"/>
                <a:cs typeface="Arial"/>
                <a:sym typeface="Arial"/>
              </a:rPr>
              <a:t>the data subject has given explicit consent to the processing of those personal data for one or more specified purposes, except where Union or Member State law provide that the prohibition referred to in paragraph 1 may not be lifted by the data subject;</a:t>
            </a:r>
          </a:p>
          <a:p>
            <a:pPr marL="342900" lvl="0" algn="l" rtl="0">
              <a:lnSpc>
                <a:spcPct val="150000"/>
              </a:lnSpc>
              <a:spcBef>
                <a:spcPts val="0"/>
              </a:spcBef>
              <a:spcAft>
                <a:spcPts val="0"/>
              </a:spcAft>
              <a:buClr>
                <a:schemeClr val="bg1"/>
              </a:buClr>
              <a:buSzPct val="100000"/>
              <a:buFont typeface="+mj-lt"/>
              <a:buAutoNum type="alphaLcPeriod"/>
            </a:pPr>
            <a:endParaRPr sz="1400" dirty="0">
              <a:latin typeface="Arial"/>
              <a:ea typeface="Arial"/>
              <a:cs typeface="Arial"/>
              <a:sym typeface="Arial"/>
            </a:endParaRPr>
          </a:p>
          <a:p>
            <a:pPr marL="342900" lvl="0" algn="l" rtl="0">
              <a:lnSpc>
                <a:spcPct val="150000"/>
              </a:lnSpc>
              <a:spcBef>
                <a:spcPts val="0"/>
              </a:spcBef>
              <a:spcAft>
                <a:spcPts val="0"/>
              </a:spcAft>
              <a:buClr>
                <a:schemeClr val="bg1"/>
              </a:buClr>
              <a:buSzPct val="100000"/>
              <a:buFont typeface="+mj-lt"/>
              <a:buAutoNum type="alphaLcPeriod"/>
            </a:pPr>
            <a:r>
              <a:rPr lang="en-US" sz="1400" dirty="0">
                <a:solidFill>
                  <a:schemeClr val="lt1"/>
                </a:solidFill>
                <a:latin typeface="Arial"/>
                <a:ea typeface="Arial"/>
                <a:cs typeface="Arial"/>
                <a:sym typeface="Arial"/>
              </a:rPr>
              <a:t>processing is necessary for the purposes of carrying out the obligations and exercising specific rights of the controller or of the data subject in the field of employment and social security and social protection law in so far as it is </a:t>
            </a:r>
            <a:r>
              <a:rPr lang="en-US" sz="1400" dirty="0" err="1">
                <a:solidFill>
                  <a:schemeClr val="lt1"/>
                </a:solidFill>
                <a:latin typeface="Arial"/>
                <a:ea typeface="Arial"/>
                <a:cs typeface="Arial"/>
                <a:sym typeface="Arial"/>
              </a:rPr>
              <a:t>authorised</a:t>
            </a:r>
            <a:r>
              <a:rPr lang="en-US" sz="1400" dirty="0">
                <a:solidFill>
                  <a:schemeClr val="lt1"/>
                </a:solidFill>
                <a:latin typeface="Arial"/>
                <a:ea typeface="Arial"/>
                <a:cs typeface="Arial"/>
                <a:sym typeface="Arial"/>
              </a:rPr>
              <a:t> by Union or Member State law or a collective agreement pursuant to Member State law providing for appropriate safeguards for the fundamental rights and the interests of the data subject;</a:t>
            </a:r>
            <a:endParaRPr sz="1400" dirty="0">
              <a:solidFill>
                <a:schemeClr val="lt1"/>
              </a:solidFill>
              <a:latin typeface="Arial"/>
              <a:ea typeface="Arial"/>
              <a:cs typeface="Arial"/>
              <a:sym typeface="Arial"/>
            </a:endParaRPr>
          </a:p>
        </p:txBody>
      </p:sp>
      <p:sp>
        <p:nvSpPr>
          <p:cNvPr id="333" name="Google Shape;333;p46"/>
          <p:cNvSpPr txBox="1">
            <a:spLocks noGrp="1"/>
          </p:cNvSpPr>
          <p:nvPr>
            <p:ph type="title"/>
          </p:nvPr>
        </p:nvSpPr>
        <p:spPr>
          <a:xfrm>
            <a:off x="193215" y="62773"/>
            <a:ext cx="8617527"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dirty="0">
                <a:latin typeface="Arial"/>
                <a:ea typeface="Arial"/>
                <a:cs typeface="Arial"/>
                <a:sym typeface="Arial"/>
              </a:rPr>
              <a:t>GDPR – Article 9: Processing of special categories of personal data</a:t>
            </a:r>
            <a:br>
              <a:rPr lang="en-US" dirty="0">
                <a:latin typeface="Arial"/>
                <a:ea typeface="Arial"/>
                <a:cs typeface="Arial"/>
                <a:sym typeface="Arial"/>
              </a:rPr>
            </a:br>
            <a:endParaRPr dirty="0">
              <a:latin typeface="Arial"/>
              <a:ea typeface="Arial"/>
              <a:cs typeface="Arial"/>
              <a:sym typeface="Arial"/>
            </a:endParaRPr>
          </a:p>
        </p:txBody>
      </p:sp>
      <p:sp>
        <p:nvSpPr>
          <p:cNvPr id="334" name="Google Shape;334;p46"/>
          <p:cNvSpPr/>
          <p:nvPr/>
        </p:nvSpPr>
        <p:spPr>
          <a:xfrm>
            <a:off x="96916" y="4890222"/>
            <a:ext cx="172515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https://gdpr-info.eu/</a:t>
            </a:r>
            <a:endParaRPr sz="900" dirty="0"/>
          </a:p>
        </p:txBody>
      </p:sp>
      <p:pic>
        <p:nvPicPr>
          <p:cNvPr id="335" name="Google Shape;335;p46"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7"/>
          <p:cNvSpPr txBox="1">
            <a:spLocks noGrp="1"/>
          </p:cNvSpPr>
          <p:nvPr>
            <p:ph type="body" idx="4294967295"/>
          </p:nvPr>
        </p:nvSpPr>
        <p:spPr>
          <a:xfrm>
            <a:off x="193214" y="1132404"/>
            <a:ext cx="8802867" cy="3533726"/>
          </a:xfrm>
          <a:prstGeom prst="rect">
            <a:avLst/>
          </a:prstGeom>
          <a:solidFill>
            <a:schemeClr val="accent1"/>
          </a:solidFill>
          <a:ln>
            <a:noFill/>
          </a:ln>
        </p:spPr>
        <p:txBody>
          <a:bodyPr spcFirstLastPara="1" wrap="square" lIns="91425" tIns="91425" rIns="91425" bIns="91425" anchor="t" anchorCtr="0">
            <a:noAutofit/>
          </a:bodyPr>
          <a:lstStyle/>
          <a:p>
            <a:pPr marL="342900" lvl="0" algn="l" rtl="0">
              <a:lnSpc>
                <a:spcPct val="150000"/>
              </a:lnSpc>
              <a:spcBef>
                <a:spcPts val="0"/>
              </a:spcBef>
              <a:spcAft>
                <a:spcPts val="0"/>
              </a:spcAft>
              <a:buClr>
                <a:schemeClr val="bg1"/>
              </a:buClr>
              <a:buSzPct val="100000"/>
              <a:buFont typeface="+mj-lt"/>
              <a:buAutoNum type="alphaLcPeriod" startAt="3"/>
            </a:pPr>
            <a:r>
              <a:rPr lang="en-US" sz="1400" dirty="0">
                <a:solidFill>
                  <a:schemeClr val="lt1"/>
                </a:solidFill>
                <a:latin typeface="Arial"/>
                <a:ea typeface="Arial"/>
                <a:cs typeface="Arial"/>
                <a:sym typeface="Arial"/>
              </a:rPr>
              <a:t>processing is necessary to protect the vital interests of the data subject or of another natural person where the data subject is physically or legally incapable of giving consent;</a:t>
            </a:r>
          </a:p>
          <a:p>
            <a:pPr marL="342900" lvl="0" algn="l" rtl="0">
              <a:lnSpc>
                <a:spcPct val="150000"/>
              </a:lnSpc>
              <a:spcBef>
                <a:spcPts val="0"/>
              </a:spcBef>
              <a:spcAft>
                <a:spcPts val="0"/>
              </a:spcAft>
              <a:buClr>
                <a:schemeClr val="bg1"/>
              </a:buClr>
              <a:buSzPct val="100000"/>
              <a:buFont typeface="+mj-lt"/>
              <a:buAutoNum type="alphaLcPeriod" startAt="3"/>
            </a:pPr>
            <a:endParaRPr sz="1400" dirty="0">
              <a:latin typeface="Arial"/>
              <a:ea typeface="Arial"/>
              <a:cs typeface="Arial"/>
              <a:sym typeface="Arial"/>
            </a:endParaRPr>
          </a:p>
          <a:p>
            <a:pPr marL="342900" lvl="0" algn="l" rtl="0">
              <a:lnSpc>
                <a:spcPct val="150000"/>
              </a:lnSpc>
              <a:spcBef>
                <a:spcPts val="0"/>
              </a:spcBef>
              <a:spcAft>
                <a:spcPts val="0"/>
              </a:spcAft>
              <a:buClr>
                <a:schemeClr val="bg1"/>
              </a:buClr>
              <a:buSzPct val="100000"/>
              <a:buFont typeface="+mj-lt"/>
              <a:buAutoNum type="alphaLcPeriod" startAt="3"/>
            </a:pPr>
            <a:r>
              <a:rPr lang="en-US" sz="1400" dirty="0">
                <a:solidFill>
                  <a:schemeClr val="lt1"/>
                </a:solidFill>
                <a:latin typeface="Arial"/>
                <a:ea typeface="Arial"/>
                <a:cs typeface="Arial"/>
                <a:sym typeface="Arial"/>
              </a:rPr>
              <a:t>processing is carried out in the course of its legitimate activities with appropriate safeguards by a foundation, association or any other not-for-profit body with a political, philosophical, religious or trade union aim and on condition that the processing relates solely to the members or to former members of the body or to persons who have regular contact with it in connection with its purposes and that the personal data are not disclosed outside that body without the consent of the data subjects;</a:t>
            </a:r>
            <a:endParaRPr sz="1400" dirty="0">
              <a:solidFill>
                <a:schemeClr val="lt1"/>
              </a:solidFill>
              <a:latin typeface="Arial"/>
              <a:ea typeface="Arial"/>
              <a:cs typeface="Arial"/>
              <a:sym typeface="Arial"/>
            </a:endParaRPr>
          </a:p>
        </p:txBody>
      </p:sp>
      <p:sp>
        <p:nvSpPr>
          <p:cNvPr id="341" name="Google Shape;341;p47"/>
          <p:cNvSpPr txBox="1">
            <a:spLocks noGrp="1"/>
          </p:cNvSpPr>
          <p:nvPr>
            <p:ph type="title"/>
          </p:nvPr>
        </p:nvSpPr>
        <p:spPr>
          <a:xfrm>
            <a:off x="193215" y="62773"/>
            <a:ext cx="8617527"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dirty="0">
                <a:latin typeface="Arial"/>
                <a:ea typeface="Arial"/>
                <a:cs typeface="Arial"/>
                <a:sym typeface="Arial"/>
              </a:rPr>
              <a:t>GDPR – Article 9: Processing of special categories of personal data</a:t>
            </a:r>
            <a:br>
              <a:rPr lang="en-US" dirty="0">
                <a:latin typeface="Arial"/>
                <a:ea typeface="Arial"/>
                <a:cs typeface="Arial"/>
                <a:sym typeface="Arial"/>
              </a:rPr>
            </a:br>
            <a:endParaRPr dirty="0">
              <a:latin typeface="Arial"/>
              <a:ea typeface="Arial"/>
              <a:cs typeface="Arial"/>
              <a:sym typeface="Arial"/>
            </a:endParaRPr>
          </a:p>
        </p:txBody>
      </p:sp>
      <p:pic>
        <p:nvPicPr>
          <p:cNvPr id="343" name="Google Shape;343;p47"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Google Shape;334;p46">
            <a:extLst>
              <a:ext uri="{FF2B5EF4-FFF2-40B4-BE49-F238E27FC236}">
                <a16:creationId xmlns:a16="http://schemas.microsoft.com/office/drawing/2014/main" id="{892F600B-19AD-CAFE-E5AA-3B5DD88A5A53}"/>
              </a:ext>
            </a:extLst>
          </p:cNvPr>
          <p:cNvSpPr/>
          <p:nvPr/>
        </p:nvSpPr>
        <p:spPr>
          <a:xfrm>
            <a:off x="96916" y="4890222"/>
            <a:ext cx="172515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https://gdpr-info.eu/</a:t>
            </a:r>
            <a:endParaRPr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8"/>
          <p:cNvSpPr txBox="1">
            <a:spLocks noGrp="1"/>
          </p:cNvSpPr>
          <p:nvPr>
            <p:ph type="body" idx="4294967295"/>
          </p:nvPr>
        </p:nvSpPr>
        <p:spPr>
          <a:xfrm>
            <a:off x="193216" y="1129375"/>
            <a:ext cx="8617526" cy="3523307"/>
          </a:xfrm>
          <a:prstGeom prst="rect">
            <a:avLst/>
          </a:prstGeom>
          <a:solidFill>
            <a:schemeClr val="accent1"/>
          </a:solidFill>
          <a:ln>
            <a:noFill/>
          </a:ln>
        </p:spPr>
        <p:txBody>
          <a:bodyPr spcFirstLastPara="1" wrap="square" lIns="91425" tIns="91425" rIns="91425" bIns="91425" anchor="t" anchorCtr="0">
            <a:noAutofit/>
          </a:bodyPr>
          <a:lstStyle/>
          <a:p>
            <a:pPr marL="342900" lvl="0" algn="l" rtl="0">
              <a:lnSpc>
                <a:spcPct val="150000"/>
              </a:lnSpc>
              <a:spcBef>
                <a:spcPts val="0"/>
              </a:spcBef>
              <a:spcAft>
                <a:spcPts val="0"/>
              </a:spcAft>
              <a:buClr>
                <a:schemeClr val="bg1"/>
              </a:buClr>
              <a:buSzPct val="100000"/>
              <a:buFont typeface="+mj-lt"/>
              <a:buAutoNum type="alphaLcPeriod" startAt="5"/>
            </a:pPr>
            <a:r>
              <a:rPr lang="en-US" sz="1400" dirty="0">
                <a:solidFill>
                  <a:schemeClr val="lt1"/>
                </a:solidFill>
                <a:latin typeface="Arial"/>
                <a:ea typeface="Arial"/>
                <a:cs typeface="Arial"/>
                <a:sym typeface="Arial"/>
              </a:rPr>
              <a:t>processing relates to personal data which are manifestly made public by the data subject;</a:t>
            </a:r>
          </a:p>
          <a:p>
            <a:pPr marL="342900" lvl="0" algn="l" rtl="0">
              <a:lnSpc>
                <a:spcPct val="150000"/>
              </a:lnSpc>
              <a:spcBef>
                <a:spcPts val="0"/>
              </a:spcBef>
              <a:spcAft>
                <a:spcPts val="0"/>
              </a:spcAft>
              <a:buClr>
                <a:schemeClr val="bg1"/>
              </a:buClr>
              <a:buSzPct val="100000"/>
              <a:buFont typeface="+mj-lt"/>
              <a:buAutoNum type="alphaLcPeriod" startAt="5"/>
            </a:pPr>
            <a:endParaRPr sz="1400" dirty="0">
              <a:latin typeface="Arial"/>
              <a:ea typeface="Arial"/>
              <a:cs typeface="Arial"/>
              <a:sym typeface="Arial"/>
            </a:endParaRPr>
          </a:p>
          <a:p>
            <a:pPr marL="342900" lvl="0" algn="l" rtl="0">
              <a:lnSpc>
                <a:spcPct val="150000"/>
              </a:lnSpc>
              <a:spcBef>
                <a:spcPts val="0"/>
              </a:spcBef>
              <a:spcAft>
                <a:spcPts val="0"/>
              </a:spcAft>
              <a:buClr>
                <a:schemeClr val="bg1"/>
              </a:buClr>
              <a:buSzPct val="100000"/>
              <a:buFont typeface="+mj-lt"/>
              <a:buAutoNum type="alphaLcPeriod" startAt="5"/>
            </a:pPr>
            <a:r>
              <a:rPr lang="en-US" sz="1400" dirty="0">
                <a:solidFill>
                  <a:schemeClr val="lt1"/>
                </a:solidFill>
                <a:latin typeface="Arial"/>
                <a:ea typeface="Arial"/>
                <a:cs typeface="Arial"/>
                <a:sym typeface="Arial"/>
              </a:rPr>
              <a:t>processing is necessary for the establishment, exercise or </a:t>
            </a:r>
            <a:r>
              <a:rPr lang="en-US" sz="1400" dirty="0" err="1">
                <a:solidFill>
                  <a:schemeClr val="lt1"/>
                </a:solidFill>
                <a:latin typeface="Arial"/>
                <a:ea typeface="Arial"/>
                <a:cs typeface="Arial"/>
                <a:sym typeface="Arial"/>
              </a:rPr>
              <a:t>defence</a:t>
            </a:r>
            <a:r>
              <a:rPr lang="en-US" sz="1400" dirty="0">
                <a:solidFill>
                  <a:schemeClr val="lt1"/>
                </a:solidFill>
                <a:latin typeface="Arial"/>
                <a:ea typeface="Arial"/>
                <a:cs typeface="Arial"/>
                <a:sym typeface="Arial"/>
              </a:rPr>
              <a:t> of legal claims or whenever courts are acting in their judicial capacity;</a:t>
            </a:r>
          </a:p>
          <a:p>
            <a:pPr marL="342900" lvl="0" algn="l" rtl="0">
              <a:lnSpc>
                <a:spcPct val="150000"/>
              </a:lnSpc>
              <a:spcBef>
                <a:spcPts val="0"/>
              </a:spcBef>
              <a:spcAft>
                <a:spcPts val="0"/>
              </a:spcAft>
              <a:buClr>
                <a:schemeClr val="bg1"/>
              </a:buClr>
              <a:buSzPct val="100000"/>
              <a:buFont typeface="+mj-lt"/>
              <a:buAutoNum type="alphaLcPeriod" startAt="5"/>
            </a:pPr>
            <a:endParaRPr sz="1400" dirty="0">
              <a:latin typeface="Arial"/>
              <a:ea typeface="Arial"/>
              <a:cs typeface="Arial"/>
              <a:sym typeface="Arial"/>
            </a:endParaRPr>
          </a:p>
          <a:p>
            <a:pPr marL="342900" lvl="0" algn="l" rtl="0">
              <a:lnSpc>
                <a:spcPct val="150000"/>
              </a:lnSpc>
              <a:spcBef>
                <a:spcPts val="0"/>
              </a:spcBef>
              <a:spcAft>
                <a:spcPts val="0"/>
              </a:spcAft>
              <a:buClr>
                <a:schemeClr val="bg1"/>
              </a:buClr>
              <a:buSzPct val="100000"/>
              <a:buFont typeface="+mj-lt"/>
              <a:buAutoNum type="alphaLcPeriod" startAt="5"/>
            </a:pPr>
            <a:r>
              <a:rPr lang="en-US" sz="1400" dirty="0">
                <a:solidFill>
                  <a:schemeClr val="lt1"/>
                </a:solidFill>
                <a:latin typeface="Arial"/>
                <a:ea typeface="Arial"/>
                <a:cs typeface="Arial"/>
                <a:sym typeface="Arial"/>
              </a:rPr>
              <a:t>processing is necessary for reasons of substantial public interest, on the basis of Union or Member State law which shall be proportionate to the aim pursued, respect the essence of the right to data protection and provide for suitable and specific measures to safeguard the fundamental rights and the interests of the data subject;</a:t>
            </a:r>
            <a:endParaRPr sz="1400" dirty="0">
              <a:solidFill>
                <a:schemeClr val="lt1"/>
              </a:solidFill>
              <a:latin typeface="Arial"/>
              <a:ea typeface="Arial"/>
              <a:cs typeface="Arial"/>
              <a:sym typeface="Arial"/>
            </a:endParaRPr>
          </a:p>
        </p:txBody>
      </p:sp>
      <p:sp>
        <p:nvSpPr>
          <p:cNvPr id="349" name="Google Shape;349;p48"/>
          <p:cNvSpPr txBox="1">
            <a:spLocks noGrp="1"/>
          </p:cNvSpPr>
          <p:nvPr>
            <p:ph type="title"/>
          </p:nvPr>
        </p:nvSpPr>
        <p:spPr>
          <a:xfrm>
            <a:off x="193215" y="62773"/>
            <a:ext cx="8617527"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dirty="0">
                <a:latin typeface="Arial"/>
                <a:ea typeface="Arial"/>
                <a:cs typeface="Arial"/>
                <a:sym typeface="Arial"/>
              </a:rPr>
              <a:t>GDPR – Article 9: Processing of special categories of personal data</a:t>
            </a:r>
            <a:endParaRPr dirty="0">
              <a:latin typeface="Arial"/>
              <a:ea typeface="Arial"/>
              <a:cs typeface="Arial"/>
              <a:sym typeface="Arial"/>
            </a:endParaRPr>
          </a:p>
        </p:txBody>
      </p:sp>
      <p:pic>
        <p:nvPicPr>
          <p:cNvPr id="351" name="Google Shape;351;p48"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511062"/>
            <a:ext cx="2601407" cy="649180"/>
          </a:xfrm>
          <a:prstGeom prst="rect">
            <a:avLst/>
          </a:prstGeom>
          <a:noFill/>
          <a:ln>
            <a:noFill/>
          </a:ln>
        </p:spPr>
      </p:pic>
      <p:sp>
        <p:nvSpPr>
          <p:cNvPr id="2" name="Google Shape;334;p46">
            <a:extLst>
              <a:ext uri="{FF2B5EF4-FFF2-40B4-BE49-F238E27FC236}">
                <a16:creationId xmlns:a16="http://schemas.microsoft.com/office/drawing/2014/main" id="{0EA5A83C-A51C-D955-D616-AFD0459FFA1F}"/>
              </a:ext>
            </a:extLst>
          </p:cNvPr>
          <p:cNvSpPr/>
          <p:nvPr/>
        </p:nvSpPr>
        <p:spPr>
          <a:xfrm>
            <a:off x="96916" y="4890222"/>
            <a:ext cx="172515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https://gdpr-info.eu/</a:t>
            </a:r>
            <a:endParaRPr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9"/>
          <p:cNvSpPr txBox="1">
            <a:spLocks noGrp="1"/>
          </p:cNvSpPr>
          <p:nvPr>
            <p:ph type="body" idx="4294967295"/>
          </p:nvPr>
        </p:nvSpPr>
        <p:spPr>
          <a:xfrm>
            <a:off x="193225" y="1143000"/>
            <a:ext cx="8617500" cy="3628836"/>
          </a:xfrm>
          <a:prstGeom prst="rect">
            <a:avLst/>
          </a:prstGeom>
          <a:solidFill>
            <a:schemeClr val="accent1"/>
          </a:solidFill>
          <a:ln>
            <a:noFill/>
          </a:ln>
        </p:spPr>
        <p:txBody>
          <a:bodyPr spcFirstLastPara="1" wrap="square" lIns="91425" tIns="91425" rIns="91425" bIns="91425" anchor="t" anchorCtr="0">
            <a:noAutofit/>
          </a:bodyPr>
          <a:lstStyle/>
          <a:p>
            <a:pPr marL="342900" lvl="0" algn="l" rtl="0">
              <a:lnSpc>
                <a:spcPct val="150000"/>
              </a:lnSpc>
              <a:spcBef>
                <a:spcPts val="0"/>
              </a:spcBef>
              <a:spcAft>
                <a:spcPts val="0"/>
              </a:spcAft>
              <a:buClr>
                <a:schemeClr val="bg1"/>
              </a:buClr>
              <a:buSzPct val="100000"/>
              <a:buFont typeface="+mj-lt"/>
              <a:buAutoNum type="alphaLcPeriod" startAt="8"/>
            </a:pPr>
            <a:r>
              <a:rPr lang="en-US" sz="1400" dirty="0">
                <a:solidFill>
                  <a:schemeClr val="lt1"/>
                </a:solidFill>
                <a:latin typeface="Arial"/>
                <a:ea typeface="Arial"/>
                <a:cs typeface="Arial"/>
                <a:sym typeface="Arial"/>
              </a:rPr>
              <a:t>processing is necessary for the purposes of preventive or occupational medicine, for the assessment of the working capacity of the employee, medical diagnosis, the provision of health or social care or treatment or the management of health or social care systems and services on the basis of Union or Member State law or pursuant to contract with a health professional and subject to the conditions and safeguards referred to in paragraph 3;</a:t>
            </a:r>
          </a:p>
          <a:p>
            <a:pPr marL="342900" lvl="0" algn="l" rtl="0">
              <a:lnSpc>
                <a:spcPct val="150000"/>
              </a:lnSpc>
              <a:spcBef>
                <a:spcPts val="0"/>
              </a:spcBef>
              <a:spcAft>
                <a:spcPts val="0"/>
              </a:spcAft>
              <a:buClr>
                <a:schemeClr val="bg1"/>
              </a:buClr>
              <a:buSzPct val="100000"/>
              <a:buFont typeface="+mj-lt"/>
              <a:buAutoNum type="alphaLcPeriod" startAt="8"/>
            </a:pPr>
            <a:endParaRPr sz="1400" dirty="0">
              <a:latin typeface="Arial"/>
              <a:ea typeface="Arial"/>
              <a:cs typeface="Arial"/>
              <a:sym typeface="Arial"/>
            </a:endParaRPr>
          </a:p>
          <a:p>
            <a:pPr marL="342900" lvl="0" algn="l" rtl="0">
              <a:lnSpc>
                <a:spcPct val="150000"/>
              </a:lnSpc>
              <a:spcBef>
                <a:spcPts val="0"/>
              </a:spcBef>
              <a:spcAft>
                <a:spcPts val="0"/>
              </a:spcAft>
              <a:buClr>
                <a:schemeClr val="bg1"/>
              </a:buClr>
              <a:buSzPct val="100000"/>
              <a:buFont typeface="+mj-lt"/>
              <a:buAutoNum type="alphaLcPeriod" startAt="8"/>
            </a:pPr>
            <a:r>
              <a:rPr lang="en-US" sz="1400" dirty="0">
                <a:solidFill>
                  <a:schemeClr val="lt1"/>
                </a:solidFill>
                <a:latin typeface="Arial"/>
                <a:ea typeface="Arial"/>
                <a:cs typeface="Arial"/>
                <a:sym typeface="Arial"/>
              </a:rPr>
              <a:t>processing is necessary for reasons of public interest in the area of public health, such as protecting against serious cross-border threats to health or ensuring high standards of quality and safety of health care and of medicinal products or medical devices, on the basis of Union or Member State law which provides for suitable and specific measures to safeguard the rights and freedoms of the data subject, in particular professional secrecy;</a:t>
            </a:r>
            <a:endParaRPr sz="1400" dirty="0">
              <a:solidFill>
                <a:schemeClr val="lt1"/>
              </a:solidFill>
              <a:latin typeface="Arial"/>
              <a:ea typeface="Arial"/>
              <a:cs typeface="Arial"/>
              <a:sym typeface="Arial"/>
            </a:endParaRPr>
          </a:p>
        </p:txBody>
      </p:sp>
      <p:sp>
        <p:nvSpPr>
          <p:cNvPr id="357" name="Google Shape;357;p49"/>
          <p:cNvSpPr txBox="1">
            <a:spLocks noGrp="1"/>
          </p:cNvSpPr>
          <p:nvPr>
            <p:ph type="title"/>
          </p:nvPr>
        </p:nvSpPr>
        <p:spPr>
          <a:xfrm>
            <a:off x="193215" y="62773"/>
            <a:ext cx="8617527"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dirty="0">
                <a:latin typeface="Arial"/>
                <a:ea typeface="Arial"/>
                <a:cs typeface="Arial"/>
                <a:sym typeface="Arial"/>
              </a:rPr>
              <a:t>GDPR– Article 9: Processing of special categories of personal data</a:t>
            </a:r>
            <a:br>
              <a:rPr lang="en-US" dirty="0">
                <a:latin typeface="Arial"/>
                <a:ea typeface="Arial"/>
                <a:cs typeface="Arial"/>
                <a:sym typeface="Arial"/>
              </a:rPr>
            </a:br>
            <a:endParaRPr dirty="0">
              <a:latin typeface="Arial"/>
              <a:ea typeface="Arial"/>
              <a:cs typeface="Arial"/>
              <a:sym typeface="Arial"/>
            </a:endParaRPr>
          </a:p>
        </p:txBody>
      </p:sp>
      <p:pic>
        <p:nvPicPr>
          <p:cNvPr id="359" name="Google Shape;359;p49"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Google Shape;334;p46">
            <a:extLst>
              <a:ext uri="{FF2B5EF4-FFF2-40B4-BE49-F238E27FC236}">
                <a16:creationId xmlns:a16="http://schemas.microsoft.com/office/drawing/2014/main" id="{E9E97B09-FD02-117B-A201-8D1F441BF162}"/>
              </a:ext>
            </a:extLst>
          </p:cNvPr>
          <p:cNvSpPr/>
          <p:nvPr/>
        </p:nvSpPr>
        <p:spPr>
          <a:xfrm>
            <a:off x="96916" y="4890222"/>
            <a:ext cx="172515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https://gdpr-info.eu/</a:t>
            </a:r>
            <a:endParaRPr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0"/>
          <p:cNvSpPr txBox="1">
            <a:spLocks noGrp="1"/>
          </p:cNvSpPr>
          <p:nvPr>
            <p:ph type="body" idx="4294967295"/>
          </p:nvPr>
        </p:nvSpPr>
        <p:spPr>
          <a:xfrm>
            <a:off x="193225" y="1143000"/>
            <a:ext cx="8617500" cy="2489400"/>
          </a:xfrm>
          <a:prstGeom prst="rect">
            <a:avLst/>
          </a:prstGeom>
          <a:solidFill>
            <a:schemeClr val="accent1"/>
          </a:solidFill>
          <a:ln>
            <a:noFill/>
          </a:ln>
        </p:spPr>
        <p:txBody>
          <a:bodyPr spcFirstLastPara="1" wrap="square" lIns="91425" tIns="91425" rIns="91425" bIns="91425" anchor="t" anchorCtr="0">
            <a:noAutofit/>
          </a:bodyPr>
          <a:lstStyle/>
          <a:p>
            <a:pPr marL="342900" lvl="0" algn="l" rtl="0">
              <a:lnSpc>
                <a:spcPct val="150000"/>
              </a:lnSpc>
              <a:spcBef>
                <a:spcPts val="0"/>
              </a:spcBef>
              <a:spcAft>
                <a:spcPts val="0"/>
              </a:spcAft>
              <a:buClr>
                <a:schemeClr val="bg1"/>
              </a:buClr>
              <a:buSzPct val="100000"/>
              <a:buFont typeface="+mj-lt"/>
              <a:buAutoNum type="alphaLcPeriod" startAt="10"/>
            </a:pPr>
            <a:r>
              <a:rPr lang="en-US" sz="1400" dirty="0">
                <a:solidFill>
                  <a:schemeClr val="lt1"/>
                </a:solidFill>
                <a:latin typeface="Arial"/>
                <a:ea typeface="Arial"/>
                <a:cs typeface="Arial"/>
                <a:sym typeface="Arial"/>
              </a:rPr>
              <a:t>processing is necessary for archiving purposes in the public interest, scientific or historical research purposes or statistical purposes in accordance with Article 89(1) based on Union or Member State law which shall be proportionate to the aim pursued, respect the essence of the right to data protection and provide for suitable and specific measures to safeguard the fundamental rights and the interests of the data subject.</a:t>
            </a:r>
            <a:endParaRPr sz="1400" dirty="0">
              <a:solidFill>
                <a:schemeClr val="lt1"/>
              </a:solidFill>
              <a:latin typeface="Arial"/>
              <a:ea typeface="Arial"/>
              <a:cs typeface="Arial"/>
              <a:sym typeface="Arial"/>
            </a:endParaRPr>
          </a:p>
        </p:txBody>
      </p:sp>
      <p:sp>
        <p:nvSpPr>
          <p:cNvPr id="365" name="Google Shape;365;p50"/>
          <p:cNvSpPr txBox="1">
            <a:spLocks noGrp="1"/>
          </p:cNvSpPr>
          <p:nvPr>
            <p:ph type="title"/>
          </p:nvPr>
        </p:nvSpPr>
        <p:spPr>
          <a:xfrm>
            <a:off x="193215" y="62773"/>
            <a:ext cx="8617527"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dirty="0">
                <a:latin typeface="Arial"/>
                <a:ea typeface="Arial"/>
                <a:cs typeface="Arial"/>
                <a:sym typeface="Arial"/>
              </a:rPr>
              <a:t>GDPR – Artikel 9: Processing of special categories of personal data</a:t>
            </a:r>
            <a:br>
              <a:rPr lang="en-US" dirty="0">
                <a:latin typeface="Arial"/>
                <a:ea typeface="Arial"/>
                <a:cs typeface="Arial"/>
                <a:sym typeface="Arial"/>
              </a:rPr>
            </a:br>
            <a:endParaRPr dirty="0">
              <a:latin typeface="Arial"/>
              <a:ea typeface="Arial"/>
              <a:cs typeface="Arial"/>
              <a:sym typeface="Arial"/>
            </a:endParaRPr>
          </a:p>
        </p:txBody>
      </p:sp>
      <p:pic>
        <p:nvPicPr>
          <p:cNvPr id="367" name="Google Shape;367;p50"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Google Shape;334;p46">
            <a:extLst>
              <a:ext uri="{FF2B5EF4-FFF2-40B4-BE49-F238E27FC236}">
                <a16:creationId xmlns:a16="http://schemas.microsoft.com/office/drawing/2014/main" id="{4FAC0D45-0D3E-20BB-54F5-AFFF06BA81A9}"/>
              </a:ext>
            </a:extLst>
          </p:cNvPr>
          <p:cNvSpPr/>
          <p:nvPr/>
        </p:nvSpPr>
        <p:spPr>
          <a:xfrm>
            <a:off x="96916" y="4890222"/>
            <a:ext cx="172515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https://gdpr-info.eu/</a:t>
            </a:r>
            <a:endParaRPr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95407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nl-BE" sz="2000" b="1" i="1" u="none" strike="noStrike" cap="none" dirty="0">
                <a:solidFill>
                  <a:schemeClr val="accent1"/>
                </a:solidFill>
              </a:rPr>
              <a:t>Human right</a:t>
            </a:r>
            <a:endParaRPr sz="2000" b="1" i="1" u="none" strike="noStrike" cap="none" dirty="0">
              <a:solidFill>
                <a:schemeClr val="accent1"/>
              </a:solidFill>
            </a:endParaRP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3320340552"/>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dirty="0">
                <a:solidFill>
                  <a:srgbClr val="B7B7B7"/>
                </a:solidFill>
                <a:latin typeface="Calibri"/>
                <a:ea typeface="Calibri"/>
                <a:cs typeface="Calibri"/>
                <a:sym typeface="Calibri"/>
              </a:rPr>
              <a:t>1</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303382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1"/>
          <p:cNvSpPr txBox="1">
            <a:spLocks noGrp="1"/>
          </p:cNvSpPr>
          <p:nvPr>
            <p:ph type="body" idx="4294967295"/>
          </p:nvPr>
        </p:nvSpPr>
        <p:spPr>
          <a:xfrm>
            <a:off x="647322" y="622150"/>
            <a:ext cx="7565802" cy="3416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B9D1FE"/>
              </a:buClr>
              <a:buSzPts val="1800"/>
              <a:buNone/>
            </a:pPr>
            <a:r>
              <a:rPr lang="en-US" dirty="0">
                <a:solidFill>
                  <a:schemeClr val="accent6"/>
                </a:solidFill>
                <a:latin typeface="Arial"/>
                <a:ea typeface="Arial"/>
                <a:cs typeface="Arial"/>
                <a:sym typeface="Arial"/>
              </a:rPr>
              <a:t>Since May 2018, the EU General Data Protection Regulation (GDPR) provides EU consumers with enhanced data privacy protections and places stricter controls on genetic data. </a:t>
            </a:r>
            <a:endParaRPr dirty="0">
              <a:solidFill>
                <a:schemeClr val="accent6"/>
              </a:solidFill>
              <a:latin typeface="Arial"/>
              <a:ea typeface="Arial"/>
              <a:cs typeface="Arial"/>
              <a:sym typeface="Arial"/>
            </a:endParaRPr>
          </a:p>
          <a:p>
            <a:pPr marL="0" lvl="0" indent="0" algn="l" rtl="0">
              <a:lnSpc>
                <a:spcPct val="150000"/>
              </a:lnSpc>
              <a:spcBef>
                <a:spcPts val="0"/>
              </a:spcBef>
              <a:spcAft>
                <a:spcPts val="0"/>
              </a:spcAft>
              <a:buClr>
                <a:srgbClr val="B9D1FE"/>
              </a:buClr>
              <a:buSzPts val="1800"/>
              <a:buNone/>
            </a:pPr>
            <a:endParaRPr dirty="0">
              <a:solidFill>
                <a:schemeClr val="accent6"/>
              </a:solidFill>
              <a:latin typeface="Arial"/>
              <a:ea typeface="Arial"/>
              <a:cs typeface="Arial"/>
              <a:sym typeface="Arial"/>
            </a:endParaRPr>
          </a:p>
          <a:p>
            <a:pPr marL="0" lvl="0" indent="0" algn="l" rtl="0">
              <a:lnSpc>
                <a:spcPct val="150000"/>
              </a:lnSpc>
              <a:spcBef>
                <a:spcPts val="0"/>
              </a:spcBef>
              <a:spcAft>
                <a:spcPts val="0"/>
              </a:spcAft>
              <a:buClr>
                <a:srgbClr val="B9D1FE"/>
              </a:buClr>
              <a:buSzPts val="1800"/>
              <a:buNone/>
            </a:pPr>
            <a:r>
              <a:rPr lang="en-US" dirty="0">
                <a:solidFill>
                  <a:schemeClr val="accent6"/>
                </a:solidFill>
                <a:latin typeface="Arial"/>
                <a:ea typeface="Arial"/>
                <a:cs typeface="Arial"/>
                <a:sym typeface="Arial"/>
              </a:rPr>
              <a:t>When EU consumers purchase online DTC genetic tests, they exercise two distinct fundamental rights—the right to data privacy and the right to informed medical consent.</a:t>
            </a:r>
            <a:endParaRPr dirty="0">
              <a:solidFill>
                <a:schemeClr val="accent6"/>
              </a:solidFill>
              <a:latin typeface="Arial"/>
              <a:ea typeface="Arial"/>
              <a:cs typeface="Arial"/>
              <a:sym typeface="Arial"/>
            </a:endParaRPr>
          </a:p>
        </p:txBody>
      </p:sp>
      <p:sp>
        <p:nvSpPr>
          <p:cNvPr id="373" name="Google Shape;373;p51"/>
          <p:cNvSpPr/>
          <p:nvPr/>
        </p:nvSpPr>
        <p:spPr>
          <a:xfrm>
            <a:off x="96916" y="4853250"/>
            <a:ext cx="7106281"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bg1"/>
                </a:solidFill>
                <a:latin typeface="Arial"/>
                <a:ea typeface="Arial"/>
                <a:cs typeface="Arial"/>
                <a:sym typeface="Arial"/>
              </a:rPr>
              <a:t>Mahmoud-Davis, S. A. (2021). </a:t>
            </a:r>
            <a:endParaRPr sz="1100" dirty="0">
              <a:solidFill>
                <a:schemeClr val="bg1"/>
              </a:solidFill>
            </a:endParaRPr>
          </a:p>
        </p:txBody>
      </p:sp>
      <p:pic>
        <p:nvPicPr>
          <p:cNvPr id="374" name="Google Shape;374;p51"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2"/>
          <p:cNvSpPr txBox="1">
            <a:spLocks noGrp="1"/>
          </p:cNvSpPr>
          <p:nvPr>
            <p:ph type="body" idx="1"/>
          </p:nvPr>
        </p:nvSpPr>
        <p:spPr>
          <a:xfrm>
            <a:off x="713250" y="510579"/>
            <a:ext cx="7717500" cy="400692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B9D1FE"/>
              </a:buClr>
              <a:buSzPts val="1800"/>
              <a:buNone/>
            </a:pPr>
            <a:r>
              <a:rPr lang="en-US" b="1" dirty="0">
                <a:solidFill>
                  <a:schemeClr val="accent6"/>
                </a:solidFill>
                <a:latin typeface="Arial"/>
                <a:ea typeface="Arial"/>
                <a:cs typeface="Arial"/>
                <a:sym typeface="Arial"/>
              </a:rPr>
              <a:t>Recital 32: Conditions for Consent</a:t>
            </a:r>
            <a:endParaRPr dirty="0">
              <a:solidFill>
                <a:schemeClr val="accent6"/>
              </a:solidFill>
              <a:latin typeface="Arial"/>
              <a:ea typeface="Arial"/>
              <a:cs typeface="Arial"/>
              <a:sym typeface="Arial"/>
            </a:endParaRPr>
          </a:p>
          <a:p>
            <a:pPr marL="0" lvl="0" indent="0" algn="l" rtl="0">
              <a:lnSpc>
                <a:spcPct val="150000"/>
              </a:lnSpc>
              <a:spcBef>
                <a:spcPts val="0"/>
              </a:spcBef>
              <a:spcAft>
                <a:spcPts val="0"/>
              </a:spcAft>
              <a:buClr>
                <a:srgbClr val="B9D1FE"/>
              </a:buClr>
              <a:buSzPts val="1800"/>
              <a:buNone/>
            </a:pPr>
            <a:r>
              <a:rPr lang="en-US" dirty="0">
                <a:solidFill>
                  <a:schemeClr val="accent6"/>
                </a:solidFill>
                <a:latin typeface="Arial"/>
                <a:ea typeface="Arial"/>
                <a:cs typeface="Arial"/>
                <a:sym typeface="Arial"/>
              </a:rPr>
              <a:t>Consent should be given by a clear affirmative act establishing a freely given, specific, informed and unambiguous indication of the data subject’s agreement to the processing of personal data relating to him or her, such as by a written statement, including by electronic means, or an oral statement. </a:t>
            </a:r>
            <a:endParaRPr dirty="0">
              <a:solidFill>
                <a:schemeClr val="accent6"/>
              </a:solidFill>
              <a:latin typeface="Arial"/>
              <a:ea typeface="Arial"/>
              <a:cs typeface="Arial"/>
              <a:sym typeface="Arial"/>
            </a:endParaRPr>
          </a:p>
          <a:p>
            <a:pPr marL="0" lvl="0" indent="0" algn="l" rtl="0">
              <a:lnSpc>
                <a:spcPct val="150000"/>
              </a:lnSpc>
              <a:spcBef>
                <a:spcPts val="0"/>
              </a:spcBef>
              <a:spcAft>
                <a:spcPts val="0"/>
              </a:spcAft>
              <a:buClr>
                <a:srgbClr val="B9D1FE"/>
              </a:buClr>
              <a:buSzPts val="1800"/>
              <a:buNone/>
            </a:pPr>
            <a:endParaRPr lang="en-US" dirty="0">
              <a:solidFill>
                <a:schemeClr val="accent6"/>
              </a:solidFill>
              <a:latin typeface="Arial"/>
              <a:ea typeface="Arial"/>
              <a:cs typeface="Arial"/>
              <a:sym typeface="Arial"/>
            </a:endParaRPr>
          </a:p>
          <a:p>
            <a:pPr marL="0" lvl="0" indent="0" algn="l" rtl="0">
              <a:lnSpc>
                <a:spcPct val="150000"/>
              </a:lnSpc>
              <a:spcBef>
                <a:spcPts val="0"/>
              </a:spcBef>
              <a:spcAft>
                <a:spcPts val="0"/>
              </a:spcAft>
              <a:buClr>
                <a:srgbClr val="B9D1FE"/>
              </a:buClr>
              <a:buSzPts val="1800"/>
              <a:buNone/>
            </a:pPr>
            <a:r>
              <a:rPr lang="en-US" dirty="0">
                <a:solidFill>
                  <a:schemeClr val="accent6"/>
                </a:solidFill>
                <a:latin typeface="Arial"/>
                <a:ea typeface="Arial"/>
                <a:cs typeface="Arial"/>
                <a:sym typeface="Arial"/>
              </a:rPr>
              <a:t>This could include ticking a box when visiting an internet website, choosing technical settings for information society services or another statement or conduct which clearly indicates in this context the data subject’s acceptance of the proposed processing of his or her personal data. </a:t>
            </a:r>
            <a:endParaRPr dirty="0">
              <a:solidFill>
                <a:schemeClr val="accent6"/>
              </a:solidFill>
              <a:latin typeface="Arial"/>
              <a:ea typeface="Arial"/>
              <a:cs typeface="Arial"/>
              <a:sym typeface="Arial"/>
            </a:endParaRPr>
          </a:p>
          <a:p>
            <a:pPr marL="0" lvl="0" indent="0" algn="l" rtl="0">
              <a:lnSpc>
                <a:spcPct val="150000"/>
              </a:lnSpc>
              <a:spcBef>
                <a:spcPts val="0"/>
              </a:spcBef>
              <a:spcAft>
                <a:spcPts val="0"/>
              </a:spcAft>
              <a:buClr>
                <a:srgbClr val="B9D1FE"/>
              </a:buClr>
              <a:buSzPts val="1800"/>
              <a:buNone/>
            </a:pPr>
            <a:endParaRPr lang="en-US" dirty="0">
              <a:solidFill>
                <a:schemeClr val="accent6"/>
              </a:solidFill>
              <a:latin typeface="Arial"/>
              <a:ea typeface="Arial"/>
              <a:cs typeface="Arial"/>
              <a:sym typeface="Arial"/>
            </a:endParaRPr>
          </a:p>
          <a:p>
            <a:pPr marL="0" lvl="0" indent="0" algn="l" rtl="0">
              <a:lnSpc>
                <a:spcPct val="150000"/>
              </a:lnSpc>
              <a:spcBef>
                <a:spcPts val="0"/>
              </a:spcBef>
              <a:spcAft>
                <a:spcPts val="0"/>
              </a:spcAft>
              <a:buClr>
                <a:srgbClr val="B9D1FE"/>
              </a:buClr>
              <a:buSzPts val="1800"/>
              <a:buNone/>
            </a:pPr>
            <a:r>
              <a:rPr lang="en-US" dirty="0">
                <a:solidFill>
                  <a:schemeClr val="accent6"/>
                </a:solidFill>
                <a:latin typeface="Arial"/>
                <a:ea typeface="Arial"/>
                <a:cs typeface="Arial"/>
                <a:sym typeface="Arial"/>
              </a:rPr>
              <a:t>Silence, pre-ticked boxes or inactivity should not therefore constitute consent. </a:t>
            </a:r>
          </a:p>
          <a:p>
            <a:pPr marL="0" lvl="0" indent="0" algn="l" rtl="0">
              <a:lnSpc>
                <a:spcPct val="150000"/>
              </a:lnSpc>
              <a:spcBef>
                <a:spcPts val="0"/>
              </a:spcBef>
              <a:spcAft>
                <a:spcPts val="0"/>
              </a:spcAft>
              <a:buClr>
                <a:srgbClr val="B9D1FE"/>
              </a:buClr>
              <a:buSzPts val="1800"/>
              <a:buNone/>
            </a:pPr>
            <a:r>
              <a:rPr lang="en-US" dirty="0">
                <a:solidFill>
                  <a:schemeClr val="accent6"/>
                </a:solidFill>
                <a:latin typeface="Arial"/>
                <a:ea typeface="Arial"/>
                <a:cs typeface="Arial"/>
                <a:sym typeface="Arial"/>
              </a:rPr>
              <a:t>Consent should cover all processing activities carried out for the same purpose or purposes. </a:t>
            </a:r>
          </a:p>
          <a:p>
            <a:pPr marL="0" lvl="0" indent="0" algn="l" rtl="0">
              <a:lnSpc>
                <a:spcPct val="150000"/>
              </a:lnSpc>
              <a:spcBef>
                <a:spcPts val="0"/>
              </a:spcBef>
              <a:spcAft>
                <a:spcPts val="0"/>
              </a:spcAft>
              <a:buClr>
                <a:srgbClr val="B9D1FE"/>
              </a:buClr>
              <a:buSzPts val="1800"/>
              <a:buNone/>
            </a:pPr>
            <a:r>
              <a:rPr lang="en-US" dirty="0">
                <a:solidFill>
                  <a:schemeClr val="accent6"/>
                </a:solidFill>
                <a:latin typeface="Arial"/>
                <a:ea typeface="Arial"/>
                <a:cs typeface="Arial"/>
                <a:sym typeface="Arial"/>
              </a:rPr>
              <a:t>When the processing has multiple purposes, consent should be given for all of them. </a:t>
            </a:r>
            <a:endParaRPr dirty="0">
              <a:solidFill>
                <a:schemeClr val="accent6"/>
              </a:solidFill>
              <a:latin typeface="Arial"/>
              <a:ea typeface="Arial"/>
              <a:cs typeface="Arial"/>
              <a:sym typeface="Arial"/>
            </a:endParaRPr>
          </a:p>
          <a:p>
            <a:pPr marL="0" lvl="0" indent="0" algn="l" rtl="0">
              <a:lnSpc>
                <a:spcPct val="150000"/>
              </a:lnSpc>
              <a:spcBef>
                <a:spcPts val="0"/>
              </a:spcBef>
              <a:spcAft>
                <a:spcPts val="0"/>
              </a:spcAft>
              <a:buClr>
                <a:srgbClr val="B9D1FE"/>
              </a:buClr>
              <a:buSzPts val="1800"/>
              <a:buNone/>
            </a:pPr>
            <a:r>
              <a:rPr lang="en-US" dirty="0">
                <a:solidFill>
                  <a:schemeClr val="accent6"/>
                </a:solidFill>
                <a:latin typeface="Arial"/>
                <a:ea typeface="Arial"/>
                <a:cs typeface="Arial"/>
                <a:sym typeface="Arial"/>
              </a:rPr>
              <a:t>If the data subject’s consent is to be given following a request by electronic means, the request must be clear, concise and not unnecessarily disruptive to the use of the service for which it is provided.</a:t>
            </a:r>
            <a:endParaRPr dirty="0">
              <a:solidFill>
                <a:schemeClr val="accent6"/>
              </a:solidFill>
              <a:latin typeface="Arial"/>
              <a:ea typeface="Arial"/>
              <a:cs typeface="Arial"/>
              <a:sym typeface="Arial"/>
            </a:endParaRPr>
          </a:p>
        </p:txBody>
      </p:sp>
      <p:pic>
        <p:nvPicPr>
          <p:cNvPr id="380" name="Google Shape;380;p52"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3"/>
          <p:cNvSpPr txBox="1">
            <a:spLocks noGrp="1"/>
          </p:cNvSpPr>
          <p:nvPr>
            <p:ph type="body" idx="1"/>
          </p:nvPr>
        </p:nvSpPr>
        <p:spPr>
          <a:xfrm>
            <a:off x="713250" y="863550"/>
            <a:ext cx="7717500" cy="3416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B9D1FE"/>
              </a:buClr>
              <a:buSzPts val="1800"/>
              <a:buNone/>
            </a:pPr>
            <a:r>
              <a:rPr lang="en-US" sz="1400" b="1" dirty="0">
                <a:solidFill>
                  <a:schemeClr val="accent6"/>
                </a:solidFill>
                <a:latin typeface="Arial"/>
                <a:ea typeface="Arial"/>
                <a:cs typeface="Arial"/>
                <a:sym typeface="Arial"/>
              </a:rPr>
              <a:t>Recital 34: Genetic data </a:t>
            </a:r>
            <a:r>
              <a:rPr lang="en-US" sz="1400" dirty="0">
                <a:solidFill>
                  <a:schemeClr val="accent6"/>
                </a:solidFill>
                <a:latin typeface="Arial"/>
                <a:ea typeface="Arial"/>
                <a:cs typeface="Arial"/>
                <a:sym typeface="Arial"/>
              </a:rPr>
              <a:t>should be defined as personal data relating to the inherited or acquired genetic characteristics of a natural person which result from the analysis of a biological sample from the natural person in question, in particular chromosomal, deoxyribonucleic acid (DNA) or ribonucleic acid (RNA) analysis, or from the analysis of another element enabling equivalent information to be obtained.</a:t>
            </a:r>
            <a:endParaRPr sz="1400" dirty="0">
              <a:solidFill>
                <a:schemeClr val="accent6"/>
              </a:solidFill>
              <a:latin typeface="Arial"/>
              <a:ea typeface="Arial"/>
              <a:cs typeface="Arial"/>
              <a:sym typeface="Arial"/>
            </a:endParaRPr>
          </a:p>
          <a:p>
            <a:pPr marL="0" lvl="0" indent="0" algn="l" rtl="0">
              <a:lnSpc>
                <a:spcPct val="150000"/>
              </a:lnSpc>
              <a:spcBef>
                <a:spcPts val="0"/>
              </a:spcBef>
              <a:spcAft>
                <a:spcPts val="0"/>
              </a:spcAft>
              <a:buClr>
                <a:srgbClr val="B9D1FE"/>
              </a:buClr>
              <a:buSzPts val="1800"/>
              <a:buNone/>
            </a:pPr>
            <a:endParaRPr sz="1400" dirty="0">
              <a:solidFill>
                <a:schemeClr val="accent6"/>
              </a:solidFill>
              <a:latin typeface="Arial"/>
              <a:ea typeface="Arial"/>
              <a:cs typeface="Arial"/>
              <a:sym typeface="Arial"/>
            </a:endParaRPr>
          </a:p>
          <a:p>
            <a:pPr marL="0" lvl="0" indent="0" algn="l" rtl="0">
              <a:lnSpc>
                <a:spcPct val="150000"/>
              </a:lnSpc>
              <a:spcBef>
                <a:spcPts val="0"/>
              </a:spcBef>
              <a:spcAft>
                <a:spcPts val="0"/>
              </a:spcAft>
              <a:buClr>
                <a:srgbClr val="B9D1FE"/>
              </a:buClr>
              <a:buSzPts val="1800"/>
              <a:buNone/>
            </a:pPr>
            <a:r>
              <a:rPr lang="en-US" sz="1400" b="1" dirty="0">
                <a:solidFill>
                  <a:schemeClr val="accent6"/>
                </a:solidFill>
                <a:latin typeface="Arial"/>
                <a:ea typeface="Arial"/>
                <a:cs typeface="Arial"/>
                <a:sym typeface="Arial"/>
              </a:rPr>
              <a:t>Recital 51: </a:t>
            </a:r>
            <a:r>
              <a:rPr lang="en-US" sz="1400" dirty="0">
                <a:solidFill>
                  <a:schemeClr val="accent6"/>
                </a:solidFill>
                <a:latin typeface="Arial"/>
                <a:ea typeface="Arial"/>
                <a:cs typeface="Arial"/>
                <a:sym typeface="Arial"/>
              </a:rPr>
              <a:t>“Personal data which are, by their nature, particularly sensitive in relation to fundamental rights and freedoms merit specific protection as the context of their processing could create significant risks to the fundamental rights and freedoms.”</a:t>
            </a:r>
            <a:endParaRPr sz="1400" dirty="0">
              <a:solidFill>
                <a:schemeClr val="accent6"/>
              </a:solidFill>
              <a:latin typeface="Arial"/>
              <a:ea typeface="Arial"/>
              <a:cs typeface="Arial"/>
              <a:sym typeface="Arial"/>
            </a:endParaRPr>
          </a:p>
        </p:txBody>
      </p:sp>
      <p:pic>
        <p:nvPicPr>
          <p:cNvPr id="386" name="Google Shape;386;p5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156963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lvl="0" indent="0" algn="l" rtl="0">
              <a:spcBef>
                <a:spcPts val="0"/>
              </a:spcBef>
              <a:spcAft>
                <a:spcPts val="0"/>
              </a:spcAft>
              <a:buClr>
                <a:schemeClr val="dk1"/>
              </a:buClr>
              <a:buSzPts val="3200"/>
              <a:buFont typeface="Arial"/>
              <a:buNone/>
            </a:pPr>
            <a:r>
              <a:rPr lang="en-US" sz="2000" b="1" i="1" dirty="0">
                <a:solidFill>
                  <a:schemeClr val="accent1"/>
                </a:solidFill>
                <a:latin typeface="+mj-lt"/>
                <a:ea typeface="Calibri"/>
                <a:cs typeface="Calibri"/>
                <a:sym typeface="Calibri"/>
              </a:rPr>
              <a:t>Statements and guidelines </a:t>
            </a:r>
          </a:p>
          <a:p>
            <a:pPr marL="0" lvl="0" indent="0" algn="l" rtl="0">
              <a:spcBef>
                <a:spcPts val="0"/>
              </a:spcBef>
              <a:spcAft>
                <a:spcPts val="0"/>
              </a:spcAft>
              <a:buClr>
                <a:schemeClr val="dk1"/>
              </a:buClr>
              <a:buSzPts val="3200"/>
              <a:buFont typeface="Arial"/>
              <a:buNone/>
            </a:pPr>
            <a:r>
              <a:rPr lang="en-US" sz="2000" b="1" i="1" dirty="0">
                <a:solidFill>
                  <a:schemeClr val="accent1"/>
                </a:solidFill>
                <a:latin typeface="+mj-lt"/>
                <a:ea typeface="Calibri"/>
                <a:cs typeface="Calibri"/>
                <a:sym typeface="Calibri"/>
              </a:rPr>
              <a:t>of the German Society </a:t>
            </a:r>
          </a:p>
          <a:p>
            <a:pPr marL="0" lvl="0" indent="0" algn="l" rtl="0">
              <a:spcBef>
                <a:spcPts val="0"/>
              </a:spcBef>
              <a:spcAft>
                <a:spcPts val="0"/>
              </a:spcAft>
              <a:buClr>
                <a:schemeClr val="dk1"/>
              </a:buClr>
              <a:buSzPts val="3200"/>
              <a:buFont typeface="Arial"/>
              <a:buNone/>
            </a:pPr>
            <a:r>
              <a:rPr lang="en-US" sz="2000" b="1" i="1" dirty="0">
                <a:solidFill>
                  <a:schemeClr val="accent1"/>
                </a:solidFill>
                <a:latin typeface="+mj-lt"/>
                <a:ea typeface="Calibri"/>
                <a:cs typeface="Calibri"/>
                <a:sym typeface="Calibri"/>
              </a:rPr>
              <a:t>for Human Genetics</a:t>
            </a: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984107485"/>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i="0" u="none" strike="noStrike" cap="none" dirty="0">
                <a:solidFill>
                  <a:srgbClr val="B7B7B7"/>
                </a:solidFill>
                <a:latin typeface="Calibri"/>
                <a:ea typeface="Calibri"/>
                <a:cs typeface="Calibri"/>
                <a:sym typeface="Calibri"/>
              </a:rPr>
              <a:t>4</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4281390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5"/>
          <p:cNvSpPr txBox="1">
            <a:spLocks noGrp="1"/>
          </p:cNvSpPr>
          <p:nvPr>
            <p:ph type="title"/>
          </p:nvPr>
        </p:nvSpPr>
        <p:spPr>
          <a:xfrm>
            <a:off x="193215" y="62773"/>
            <a:ext cx="8617527"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dirty="0">
                <a:latin typeface="Arial"/>
                <a:ea typeface="Arial"/>
                <a:cs typeface="Arial"/>
                <a:sym typeface="Arial"/>
              </a:rPr>
              <a:t>S2k Guideline Human Genetic Diagnostics and Genetic Counseling</a:t>
            </a:r>
            <a:endParaRPr dirty="0">
              <a:latin typeface="Arial"/>
              <a:ea typeface="Arial"/>
              <a:cs typeface="Arial"/>
              <a:sym typeface="Arial"/>
            </a:endParaRPr>
          </a:p>
        </p:txBody>
      </p:sp>
      <p:graphicFrame>
        <p:nvGraphicFramePr>
          <p:cNvPr id="399" name="Google Shape;399;p55"/>
          <p:cNvGraphicFramePr/>
          <p:nvPr/>
        </p:nvGraphicFramePr>
        <p:xfrm>
          <a:off x="123193" y="1033364"/>
          <a:ext cx="8757550" cy="3764290"/>
        </p:xfrm>
        <a:graphic>
          <a:graphicData uri="http://schemas.openxmlformats.org/drawingml/2006/table">
            <a:tbl>
              <a:tblPr firstRow="1" bandRow="1">
                <a:noFill/>
                <a:tableStyleId>{460E0186-DB89-4ECA-A65C-A57FDDCA5526}</a:tableStyleId>
              </a:tblPr>
              <a:tblGrid>
                <a:gridCol w="4378775">
                  <a:extLst>
                    <a:ext uri="{9D8B030D-6E8A-4147-A177-3AD203B41FA5}">
                      <a16:colId xmlns:a16="http://schemas.microsoft.com/office/drawing/2014/main" val="20000"/>
                    </a:ext>
                  </a:extLst>
                </a:gridCol>
                <a:gridCol w="4378775">
                  <a:extLst>
                    <a:ext uri="{9D8B030D-6E8A-4147-A177-3AD203B41FA5}">
                      <a16:colId xmlns:a16="http://schemas.microsoft.com/office/drawing/2014/main" val="20001"/>
                    </a:ext>
                  </a:extLst>
                </a:gridCol>
              </a:tblGrid>
              <a:tr h="370850">
                <a:tc>
                  <a:txBody>
                    <a:bodyPr/>
                    <a:lstStyle/>
                    <a:p>
                      <a:pPr marL="342900" marR="0" lvl="0" indent="0" algn="l" rtl="0">
                        <a:lnSpc>
                          <a:spcPct val="150000"/>
                        </a:lnSpc>
                        <a:spcBef>
                          <a:spcPts val="0"/>
                        </a:spcBef>
                        <a:spcAft>
                          <a:spcPts val="0"/>
                        </a:spcAft>
                        <a:buClr>
                          <a:schemeClr val="lt1"/>
                        </a:buClr>
                        <a:buSzPts val="1400"/>
                        <a:buFont typeface="Arial"/>
                        <a:buNone/>
                      </a:pPr>
                      <a:r>
                        <a:rPr lang="en-US" sz="1400" b="0" u="none" strike="noStrike" cap="none">
                          <a:solidFill>
                            <a:schemeClr val="dk1"/>
                          </a:solidFill>
                        </a:rPr>
                        <a:t>Introduction Statements and Comments </a:t>
                      </a:r>
                      <a:endParaRPr/>
                    </a:p>
                    <a:p>
                      <a:pPr marL="685800" marR="0" lvl="0" indent="-342900" algn="l" rtl="0">
                        <a:lnSpc>
                          <a:spcPct val="100000"/>
                        </a:lnSpc>
                        <a:spcBef>
                          <a:spcPts val="1200"/>
                        </a:spcBef>
                        <a:spcAft>
                          <a:spcPts val="0"/>
                        </a:spcAft>
                        <a:buClr>
                          <a:schemeClr val="lt1"/>
                        </a:buClr>
                        <a:buSzPts val="1400"/>
                        <a:buAutoNum type="arabicPeriod"/>
                      </a:pPr>
                      <a:r>
                        <a:rPr lang="en-US" sz="1400" b="0" u="none" strike="noStrike" cap="none">
                          <a:solidFill>
                            <a:schemeClr val="dk1"/>
                          </a:solidFill>
                        </a:rPr>
                        <a:t>1. General </a:t>
                      </a:r>
                      <a:endParaRPr/>
                    </a:p>
                    <a:p>
                      <a:pPr marL="685800" marR="0" lvl="0" indent="-342900" algn="l" rtl="0">
                        <a:lnSpc>
                          <a:spcPct val="100000"/>
                        </a:lnSpc>
                        <a:spcBef>
                          <a:spcPts val="1200"/>
                        </a:spcBef>
                        <a:spcAft>
                          <a:spcPts val="0"/>
                        </a:spcAft>
                        <a:buClr>
                          <a:schemeClr val="lt1"/>
                        </a:buClr>
                        <a:buSzPts val="1400"/>
                        <a:buAutoNum type="arabicPeriod"/>
                      </a:pPr>
                      <a:r>
                        <a:rPr lang="en-US" sz="1400" b="0" u="none" strike="noStrike" cap="none">
                          <a:solidFill>
                            <a:schemeClr val="dk1"/>
                          </a:solidFill>
                        </a:rPr>
                        <a:t>2. Indication </a:t>
                      </a:r>
                      <a:endParaRPr/>
                    </a:p>
                    <a:p>
                      <a:pPr marL="685800" marR="0" lvl="0" indent="-342900" algn="l" rtl="0">
                        <a:lnSpc>
                          <a:spcPct val="100000"/>
                        </a:lnSpc>
                        <a:spcBef>
                          <a:spcPts val="1200"/>
                        </a:spcBef>
                        <a:spcAft>
                          <a:spcPts val="0"/>
                        </a:spcAft>
                        <a:buClr>
                          <a:schemeClr val="lt1"/>
                        </a:buClr>
                        <a:buSzPts val="1400"/>
                        <a:buAutoNum type="arabicPeriod"/>
                      </a:pPr>
                      <a:r>
                        <a:rPr lang="en-US" sz="1400" b="0" u="none" strike="noStrike" cap="none">
                          <a:solidFill>
                            <a:schemeClr val="dk1"/>
                          </a:solidFill>
                        </a:rPr>
                        <a:t>3. Utilization, general conditions </a:t>
                      </a:r>
                      <a:endParaRPr/>
                    </a:p>
                    <a:p>
                      <a:pPr marL="685800" marR="0" lvl="0" indent="-342900" algn="l" rtl="0">
                        <a:lnSpc>
                          <a:spcPct val="100000"/>
                        </a:lnSpc>
                        <a:spcBef>
                          <a:spcPts val="1200"/>
                        </a:spcBef>
                        <a:spcAft>
                          <a:spcPts val="0"/>
                        </a:spcAft>
                        <a:buClr>
                          <a:schemeClr val="lt1"/>
                        </a:buClr>
                        <a:buSzPts val="1400"/>
                        <a:buAutoNum type="arabicPeriod"/>
                      </a:pPr>
                      <a:r>
                        <a:rPr lang="en-US" sz="1400" b="0" u="none" strike="noStrike" cap="none">
                          <a:solidFill>
                            <a:schemeClr val="dk1"/>
                          </a:solidFill>
                        </a:rPr>
                        <a:t>4. Qualifications </a:t>
                      </a:r>
                      <a:endParaRPr/>
                    </a:p>
                    <a:p>
                      <a:pPr marL="685800" marR="0" lvl="0" indent="-342900" algn="l" rtl="0">
                        <a:lnSpc>
                          <a:spcPct val="100000"/>
                        </a:lnSpc>
                        <a:spcBef>
                          <a:spcPts val="1200"/>
                        </a:spcBef>
                        <a:spcAft>
                          <a:spcPts val="0"/>
                        </a:spcAft>
                        <a:buClr>
                          <a:schemeClr val="lt1"/>
                        </a:buClr>
                        <a:buSzPts val="1400"/>
                        <a:buAutoNum type="arabicPeriod"/>
                      </a:pPr>
                      <a:r>
                        <a:rPr lang="en-US" sz="1400" b="0" u="none" strike="noStrike" cap="none">
                          <a:solidFill>
                            <a:schemeClr val="dk1"/>
                          </a:solidFill>
                        </a:rPr>
                        <a:t>5. Scope of genetic counseling </a:t>
                      </a:r>
                      <a:endParaRPr/>
                    </a:p>
                    <a:p>
                      <a:pPr marL="685800" marR="0" lvl="0" indent="-342900" algn="l" rtl="0">
                        <a:lnSpc>
                          <a:spcPct val="100000"/>
                        </a:lnSpc>
                        <a:spcBef>
                          <a:spcPts val="1200"/>
                        </a:spcBef>
                        <a:spcAft>
                          <a:spcPts val="0"/>
                        </a:spcAft>
                        <a:buClr>
                          <a:schemeClr val="lt1"/>
                        </a:buClr>
                        <a:buSzPts val="1400"/>
                        <a:buAutoNum type="arabicPeriod"/>
                      </a:pPr>
                      <a:r>
                        <a:rPr lang="en-US" sz="1400" b="0" u="none" strike="noStrike" cap="none">
                          <a:solidFill>
                            <a:schemeClr val="dk1"/>
                          </a:solidFill>
                        </a:rPr>
                        <a:t>6. Contents of genetic counseling </a:t>
                      </a:r>
                      <a:endParaRPr/>
                    </a:p>
                    <a:p>
                      <a:pPr marL="685800" marR="0" lvl="0" indent="-342900" algn="l" rtl="0">
                        <a:lnSpc>
                          <a:spcPct val="100000"/>
                        </a:lnSpc>
                        <a:spcBef>
                          <a:spcPts val="1200"/>
                        </a:spcBef>
                        <a:spcAft>
                          <a:spcPts val="0"/>
                        </a:spcAft>
                        <a:buClr>
                          <a:schemeClr val="lt1"/>
                        </a:buClr>
                        <a:buSzPts val="1400"/>
                        <a:buAutoNum type="arabicPeriod"/>
                      </a:pPr>
                      <a:r>
                        <a:rPr lang="en-US" sz="1400" b="0" u="none" strike="noStrike" cap="none">
                          <a:solidFill>
                            <a:schemeClr val="dk1"/>
                          </a:solidFill>
                        </a:rPr>
                        <a:t>7. Genetic counseling on predictive diagnostics </a:t>
                      </a:r>
                      <a:endParaRPr/>
                    </a:p>
                    <a:p>
                      <a:pPr marL="685800" marR="0" lvl="0" indent="-342900" algn="l" rtl="0">
                        <a:lnSpc>
                          <a:spcPct val="100000"/>
                        </a:lnSpc>
                        <a:spcBef>
                          <a:spcPts val="1200"/>
                        </a:spcBef>
                        <a:spcAft>
                          <a:spcPts val="0"/>
                        </a:spcAft>
                        <a:buClr>
                          <a:schemeClr val="lt1"/>
                        </a:buClr>
                        <a:buSzPts val="1400"/>
                        <a:buAutoNum type="arabicPeriod"/>
                      </a:pPr>
                      <a:r>
                        <a:rPr lang="en-US" sz="1400" b="0" u="none" strike="noStrike" cap="none">
                          <a:solidFill>
                            <a:schemeClr val="dk1"/>
                          </a:solidFill>
                        </a:rPr>
                        <a:t>8. Genetic counseling on prenatal and preimplantation diagnostics </a:t>
                      </a:r>
                      <a:endParaRPr/>
                    </a:p>
                  </a:txBody>
                  <a:tcPr marL="91450" marR="91450" marT="45725" marB="45725">
                    <a:solidFill>
                      <a:schemeClr val="lt1"/>
                    </a:solidFill>
                  </a:tcPr>
                </a:tc>
                <a:tc>
                  <a:txBody>
                    <a:bodyPr/>
                    <a:lstStyle/>
                    <a:p>
                      <a:pPr marL="342900" marR="0" lvl="0" indent="0" algn="l" rtl="0">
                        <a:lnSpc>
                          <a:spcPct val="100000"/>
                        </a:lnSpc>
                        <a:spcBef>
                          <a:spcPts val="0"/>
                        </a:spcBef>
                        <a:spcAft>
                          <a:spcPts val="0"/>
                        </a:spcAft>
                        <a:buClr>
                          <a:schemeClr val="lt1"/>
                        </a:buClr>
                        <a:buSzPts val="1400"/>
                        <a:buFont typeface="Arial"/>
                        <a:buNone/>
                      </a:pPr>
                      <a:r>
                        <a:rPr lang="en-US" sz="1400" b="0" u="none" strike="noStrike" cap="none">
                          <a:solidFill>
                            <a:schemeClr val="dk1"/>
                          </a:solidFill>
                        </a:rPr>
                        <a:t>9. Genetic counseling on somatic diagnostics </a:t>
                      </a:r>
                      <a:endParaRPr/>
                    </a:p>
                    <a:p>
                      <a:pPr marL="342900" marR="0" lvl="0" indent="0" algn="l" rtl="0">
                        <a:lnSpc>
                          <a:spcPct val="100000"/>
                        </a:lnSpc>
                        <a:spcBef>
                          <a:spcPts val="1200"/>
                        </a:spcBef>
                        <a:spcAft>
                          <a:spcPts val="0"/>
                        </a:spcAft>
                        <a:buClr>
                          <a:schemeClr val="lt1"/>
                        </a:buClr>
                        <a:buSzPts val="1400"/>
                        <a:buFont typeface="Arial"/>
                        <a:buNone/>
                      </a:pPr>
                      <a:r>
                        <a:rPr lang="en-US" sz="1400" b="0" u="none" strike="noStrike" cap="none">
                          <a:solidFill>
                            <a:schemeClr val="dk1"/>
                          </a:solidFill>
                        </a:rPr>
                        <a:t>10. Genetic counseling for non-consenting persons</a:t>
                      </a:r>
                      <a:endParaRPr/>
                    </a:p>
                    <a:p>
                      <a:pPr marL="342900" marR="0" lvl="0" indent="0" algn="l" rtl="0">
                        <a:lnSpc>
                          <a:spcPct val="100000"/>
                        </a:lnSpc>
                        <a:spcBef>
                          <a:spcPts val="1200"/>
                        </a:spcBef>
                        <a:spcAft>
                          <a:spcPts val="0"/>
                        </a:spcAft>
                        <a:buClr>
                          <a:schemeClr val="lt1"/>
                        </a:buClr>
                        <a:buSzPts val="1400"/>
                        <a:buFont typeface="Arial"/>
                        <a:buNone/>
                      </a:pPr>
                      <a:r>
                        <a:rPr lang="en-US" sz="1400" b="0" u="none" strike="noStrike" cap="none">
                          <a:solidFill>
                            <a:schemeClr val="dk1"/>
                          </a:solidFill>
                        </a:rPr>
                        <a:t> 11. Information of relatives </a:t>
                      </a:r>
                      <a:endParaRPr/>
                    </a:p>
                    <a:p>
                      <a:pPr marL="342900" marR="0" lvl="0" indent="0" algn="l" rtl="0">
                        <a:lnSpc>
                          <a:spcPct val="100000"/>
                        </a:lnSpc>
                        <a:spcBef>
                          <a:spcPts val="1200"/>
                        </a:spcBef>
                        <a:spcAft>
                          <a:spcPts val="0"/>
                        </a:spcAft>
                        <a:buClr>
                          <a:schemeClr val="lt1"/>
                        </a:buClr>
                        <a:buSzPts val="1400"/>
                        <a:buFont typeface="Arial"/>
                        <a:buNone/>
                      </a:pPr>
                      <a:r>
                        <a:rPr lang="en-US" sz="1400" b="0" u="none" strike="noStrike" cap="none">
                          <a:solidFill>
                            <a:schemeClr val="dk1"/>
                          </a:solidFill>
                        </a:rPr>
                        <a:t>12. Human genetic opinion </a:t>
                      </a:r>
                      <a:endParaRPr/>
                    </a:p>
                    <a:p>
                      <a:pPr marL="342900" marR="0" lvl="0" indent="0" algn="l" rtl="0">
                        <a:lnSpc>
                          <a:spcPct val="100000"/>
                        </a:lnSpc>
                        <a:spcBef>
                          <a:spcPts val="1200"/>
                        </a:spcBef>
                        <a:spcAft>
                          <a:spcPts val="0"/>
                        </a:spcAft>
                        <a:buClr>
                          <a:schemeClr val="lt1"/>
                        </a:buClr>
                        <a:buSzPts val="1400"/>
                        <a:buFont typeface="Arial"/>
                        <a:buNone/>
                      </a:pPr>
                      <a:r>
                        <a:rPr lang="en-US" sz="1400" b="0" u="none" strike="noStrike" cap="none">
                          <a:solidFill>
                            <a:schemeClr val="dk1"/>
                          </a:solidFill>
                        </a:rPr>
                        <a:t>13. Quality assurance of genetic counseling </a:t>
                      </a:r>
                      <a:endParaRPr/>
                    </a:p>
                    <a:p>
                      <a:pPr marL="342900" marR="0" lvl="0" indent="0" algn="l" rtl="0">
                        <a:lnSpc>
                          <a:spcPct val="100000"/>
                        </a:lnSpc>
                        <a:spcBef>
                          <a:spcPts val="1200"/>
                        </a:spcBef>
                        <a:spcAft>
                          <a:spcPts val="0"/>
                        </a:spcAft>
                        <a:buClr>
                          <a:schemeClr val="lt1"/>
                        </a:buClr>
                        <a:buSzPts val="1400"/>
                        <a:buFont typeface="Arial"/>
                        <a:buNone/>
                      </a:pPr>
                      <a:r>
                        <a:rPr lang="en-US" sz="1400" b="0" u="none" strike="noStrike" cap="none">
                          <a:solidFill>
                            <a:schemeClr val="dk1"/>
                          </a:solidFill>
                        </a:rPr>
                        <a:t>Bibliography</a:t>
                      </a:r>
                      <a:endParaRPr/>
                    </a:p>
                  </a:txBody>
                  <a:tcPr marL="91450" marR="91450" marT="45725" marB="45725">
                    <a:solidFill>
                      <a:schemeClr val="lt1"/>
                    </a:solidFill>
                  </a:tcPr>
                </a:tc>
                <a:extLst>
                  <a:ext uri="{0D108BD9-81ED-4DB2-BD59-A6C34878D82A}">
                    <a16:rowId xmlns:a16="http://schemas.microsoft.com/office/drawing/2014/main" val="10000"/>
                  </a:ext>
                </a:extLst>
              </a:tr>
            </a:tbl>
          </a:graphicData>
        </a:graphic>
      </p:graphicFrame>
      <p:sp>
        <p:nvSpPr>
          <p:cNvPr id="400" name="Google Shape;400;p55"/>
          <p:cNvSpPr/>
          <p:nvPr/>
        </p:nvSpPr>
        <p:spPr>
          <a:xfrm>
            <a:off x="96916" y="4849935"/>
            <a:ext cx="4232249"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https://register.awmf.org/de/leitlinien/detail/078-015</a:t>
            </a:r>
            <a:endParaRPr sz="900" dirty="0"/>
          </a:p>
        </p:txBody>
      </p:sp>
      <p:pic>
        <p:nvPicPr>
          <p:cNvPr id="401" name="Google Shape;401;p55"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6"/>
          <p:cNvSpPr txBox="1">
            <a:spLocks noGrp="1"/>
          </p:cNvSpPr>
          <p:nvPr>
            <p:ph type="title"/>
          </p:nvPr>
        </p:nvSpPr>
        <p:spPr>
          <a:xfrm>
            <a:off x="193215" y="62773"/>
            <a:ext cx="8617527"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dirty="0">
                <a:latin typeface="Arial"/>
                <a:ea typeface="Arial"/>
                <a:cs typeface="Arial"/>
                <a:sym typeface="Arial"/>
              </a:rPr>
              <a:t>S2k Guideline Human Genetic Diagnostics and Genetic Counseling</a:t>
            </a:r>
            <a:br>
              <a:rPr lang="en-US" dirty="0">
                <a:latin typeface="Arial"/>
                <a:ea typeface="Arial"/>
                <a:cs typeface="Arial"/>
                <a:sym typeface="Arial"/>
              </a:rPr>
            </a:br>
            <a:endParaRPr dirty="0">
              <a:latin typeface="Arial"/>
              <a:ea typeface="Arial"/>
              <a:cs typeface="Arial"/>
              <a:sym typeface="Arial"/>
            </a:endParaRPr>
          </a:p>
        </p:txBody>
      </p:sp>
      <p:sp>
        <p:nvSpPr>
          <p:cNvPr id="407" name="Google Shape;407;p56"/>
          <p:cNvSpPr/>
          <p:nvPr/>
        </p:nvSpPr>
        <p:spPr>
          <a:xfrm>
            <a:off x="123690" y="1119771"/>
            <a:ext cx="8756576" cy="3508612"/>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i="0" u="none" strike="noStrike" cap="none" dirty="0">
                <a:solidFill>
                  <a:srgbClr val="FFFFFF"/>
                </a:solidFill>
              </a:rPr>
              <a:t>1.1 Genetic information can be of considerable importance for preventive health care and therapy, for individual life planning and especially for reproductive decisions. These can affect not only the patients themselves, but also their partners or family members. </a:t>
            </a:r>
            <a:endParaRPr dirty="0"/>
          </a:p>
          <a:p>
            <a:pPr marL="0" marR="0" lvl="0" indent="0" algn="l" rtl="0">
              <a:lnSpc>
                <a:spcPct val="100000"/>
              </a:lnSpc>
              <a:spcBef>
                <a:spcPts val="1200"/>
              </a:spcBef>
              <a:spcAft>
                <a:spcPts val="0"/>
              </a:spcAft>
              <a:buNone/>
            </a:pPr>
            <a:r>
              <a:rPr lang="en-US" sz="1400" i="0" u="none" strike="noStrike" cap="none" dirty="0">
                <a:solidFill>
                  <a:srgbClr val="FFFFFF"/>
                </a:solidFill>
              </a:rPr>
              <a:t>1.2 Therefore, counseling about genetic characteristics, medical findings and disease probabilities as well as counseling before and after genetic examinations is of particular importance.</a:t>
            </a:r>
            <a:endParaRPr dirty="0"/>
          </a:p>
          <a:p>
            <a:pPr marL="0" marR="0" lvl="0" indent="0" algn="l" rtl="0">
              <a:lnSpc>
                <a:spcPct val="100000"/>
              </a:lnSpc>
              <a:spcBef>
                <a:spcPts val="1200"/>
              </a:spcBef>
              <a:spcAft>
                <a:spcPts val="0"/>
              </a:spcAft>
              <a:buNone/>
            </a:pPr>
            <a:r>
              <a:rPr lang="en-US" sz="1400" i="0" u="none" strike="noStrike" cap="none" dirty="0">
                <a:solidFill>
                  <a:srgbClr val="FFFFFF"/>
                </a:solidFill>
              </a:rPr>
              <a:t>1.3 With regard to the legal framework, reference is also made to the Genetic Diagnostics Act and subsequent guidelines as well as the Pregnancy Conflict Act.</a:t>
            </a:r>
            <a:endParaRPr dirty="0"/>
          </a:p>
          <a:p>
            <a:pPr marL="0" marR="0" lvl="0" indent="0" algn="l" rtl="0">
              <a:lnSpc>
                <a:spcPct val="100000"/>
              </a:lnSpc>
              <a:spcBef>
                <a:spcPts val="1200"/>
              </a:spcBef>
              <a:spcAft>
                <a:spcPts val="0"/>
              </a:spcAft>
              <a:buNone/>
            </a:pPr>
            <a:r>
              <a:rPr lang="en-US" sz="1400" i="0" u="none" strike="noStrike" cap="none" dirty="0">
                <a:solidFill>
                  <a:srgbClr val="FFFFFF"/>
                </a:solidFill>
              </a:rPr>
              <a:t>1.4 Genetic counseling is a personal communication process between a specially qualified (specialist) physician and the patient. The nature of the issue to be addressed requires communication in the sense of person-centered counseling.</a:t>
            </a:r>
            <a:endParaRPr dirty="0"/>
          </a:p>
          <a:p>
            <a:pPr marL="0" marR="0" lvl="0" indent="0" algn="l" rtl="0">
              <a:lnSpc>
                <a:spcPct val="100000"/>
              </a:lnSpc>
              <a:spcBef>
                <a:spcPts val="1200"/>
              </a:spcBef>
              <a:spcAft>
                <a:spcPts val="0"/>
              </a:spcAft>
              <a:buNone/>
            </a:pPr>
            <a:r>
              <a:rPr lang="en-US" sz="1400" i="0" u="none" strike="noStrike" cap="none" dirty="0">
                <a:solidFill>
                  <a:srgbClr val="FFFFFF"/>
                </a:solidFill>
              </a:rPr>
              <a:t>1.5 Genetic counseling is characterized by an open-ended, non-directive approach. Due to the respective autonomy of patient and physician, dissent cannot be excluded in principle and should then be documented in the file.</a:t>
            </a:r>
          </a:p>
        </p:txBody>
      </p:sp>
      <p:sp>
        <p:nvSpPr>
          <p:cNvPr id="408" name="Google Shape;408;p56"/>
          <p:cNvSpPr/>
          <p:nvPr/>
        </p:nvSpPr>
        <p:spPr>
          <a:xfrm>
            <a:off x="50667" y="4881889"/>
            <a:ext cx="8369726"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900" i="0" u="none" strike="noStrike" cap="none" dirty="0">
                <a:solidFill>
                  <a:srgbClr val="FFFFFF"/>
                </a:solidFill>
              </a:rPr>
              <a:t>https://register.awmf.org/assets/guidelines/078-015l_S2k_Humangenetische_Diagnostik_Genetische_Beratung_2019-08.pdf</a:t>
            </a:r>
            <a:endParaRPr sz="1200" dirty="0"/>
          </a:p>
        </p:txBody>
      </p:sp>
      <p:pic>
        <p:nvPicPr>
          <p:cNvPr id="409" name="Google Shape;409;p56"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7"/>
          <p:cNvSpPr txBox="1">
            <a:spLocks noGrp="1"/>
          </p:cNvSpPr>
          <p:nvPr>
            <p:ph type="title"/>
          </p:nvPr>
        </p:nvSpPr>
        <p:spPr>
          <a:xfrm>
            <a:off x="193215" y="62773"/>
            <a:ext cx="8617527"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dirty="0">
                <a:latin typeface="Arial"/>
                <a:ea typeface="Arial"/>
                <a:cs typeface="Arial"/>
                <a:sym typeface="Arial"/>
              </a:rPr>
              <a:t>S2k Guideline Human Genetic Diagnostics and Genetic Counseling</a:t>
            </a:r>
            <a:br>
              <a:rPr lang="en-US" dirty="0">
                <a:latin typeface="Arial"/>
                <a:ea typeface="Arial"/>
                <a:cs typeface="Arial"/>
                <a:sym typeface="Arial"/>
              </a:rPr>
            </a:br>
            <a:endParaRPr dirty="0">
              <a:latin typeface="Arial"/>
              <a:ea typeface="Arial"/>
              <a:cs typeface="Arial"/>
              <a:sym typeface="Arial"/>
            </a:endParaRPr>
          </a:p>
        </p:txBody>
      </p:sp>
      <p:sp>
        <p:nvSpPr>
          <p:cNvPr id="415" name="Google Shape;415;p57"/>
          <p:cNvSpPr/>
          <p:nvPr/>
        </p:nvSpPr>
        <p:spPr>
          <a:xfrm>
            <a:off x="123690" y="1249105"/>
            <a:ext cx="8756576" cy="1938952"/>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FFFFFF"/>
                </a:solidFill>
              </a:rPr>
              <a:t>11 Information for relatives</a:t>
            </a:r>
            <a:endParaRPr dirty="0"/>
          </a:p>
          <a:p>
            <a:pPr marL="0" marR="0" lvl="0" indent="0" algn="l" rtl="0">
              <a:lnSpc>
                <a:spcPct val="100000"/>
              </a:lnSpc>
              <a:spcBef>
                <a:spcPts val="1200"/>
              </a:spcBef>
              <a:spcAft>
                <a:spcPts val="0"/>
              </a:spcAft>
              <a:buNone/>
            </a:pPr>
            <a:r>
              <a:rPr lang="en-US" b="1" i="0" u="none" strike="noStrike" cap="none" dirty="0">
                <a:solidFill>
                  <a:srgbClr val="FFFFFF"/>
                </a:solidFill>
              </a:rPr>
              <a:t>11.</a:t>
            </a:r>
            <a:r>
              <a:rPr lang="en-US" i="0" u="none" strike="noStrike" cap="none" dirty="0">
                <a:solidFill>
                  <a:srgbClr val="FFFFFF"/>
                </a:solidFill>
              </a:rPr>
              <a:t>1 The patient should be informed of the possible significance of the findings for the health, prevention and, if applicable, family planning of his or her relatives. If necessary, information for the patient's relatives should be provided, e.g., in the form of a "family letter. </a:t>
            </a:r>
            <a:endParaRPr dirty="0"/>
          </a:p>
          <a:p>
            <a:pPr marL="0" marR="0" lvl="0" indent="0" algn="l" rtl="0">
              <a:lnSpc>
                <a:spcPct val="100000"/>
              </a:lnSpc>
              <a:spcBef>
                <a:spcPts val="1200"/>
              </a:spcBef>
              <a:spcAft>
                <a:spcPts val="0"/>
              </a:spcAft>
              <a:buNone/>
            </a:pPr>
            <a:r>
              <a:rPr lang="en-US" i="0" u="none" strike="noStrike" cap="none" dirty="0">
                <a:solidFill>
                  <a:srgbClr val="FFFFFF"/>
                </a:solidFill>
              </a:rPr>
              <a:t>11.2 "Active" consultation is defined as direct contact by the consulting physician with relatives of patients who are not directly seeking advice. Such contact may not be made without the express wish of the patient and his or her relatives.</a:t>
            </a:r>
            <a:endParaRPr i="0" u="none" strike="noStrike" cap="none" dirty="0">
              <a:solidFill>
                <a:srgbClr val="FFFFFF"/>
              </a:solidFill>
            </a:endParaRPr>
          </a:p>
        </p:txBody>
      </p:sp>
      <p:pic>
        <p:nvPicPr>
          <p:cNvPr id="417" name="Google Shape;417;p57"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Google Shape;408;p56">
            <a:extLst>
              <a:ext uri="{FF2B5EF4-FFF2-40B4-BE49-F238E27FC236}">
                <a16:creationId xmlns:a16="http://schemas.microsoft.com/office/drawing/2014/main" id="{CE850B52-5229-F8A6-AC0A-7B50D9644607}"/>
              </a:ext>
            </a:extLst>
          </p:cNvPr>
          <p:cNvSpPr/>
          <p:nvPr/>
        </p:nvSpPr>
        <p:spPr>
          <a:xfrm>
            <a:off x="50667" y="4881889"/>
            <a:ext cx="6498496"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900" i="0" u="none" strike="noStrike" cap="none" dirty="0">
                <a:solidFill>
                  <a:srgbClr val="FFFFFF"/>
                </a:solidFill>
              </a:rPr>
              <a:t>https://register.awmf.org/assets/guidelines/078-015l_S2k_Humangenetische_Diagnostik_Genetische_Beratung_2019-08.pdf</a:t>
            </a:r>
            <a:endParaRP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156963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lvl="0" indent="0" algn="l" rtl="0">
              <a:spcBef>
                <a:spcPts val="0"/>
              </a:spcBef>
              <a:spcAft>
                <a:spcPts val="0"/>
              </a:spcAft>
              <a:buNone/>
            </a:pPr>
            <a:r>
              <a:rPr lang="en-US" sz="2000" b="1" i="1" dirty="0">
                <a:solidFill>
                  <a:schemeClr val="accent1"/>
                </a:solidFill>
                <a:latin typeface="+mj-lt"/>
                <a:ea typeface="Calibri"/>
                <a:cs typeface="Calibri"/>
                <a:sym typeface="Calibri"/>
              </a:rPr>
              <a:t>Human rights and their application to </a:t>
            </a:r>
          </a:p>
          <a:p>
            <a:pPr marL="0" lvl="0" indent="0" algn="l" rtl="0">
              <a:spcBef>
                <a:spcPts val="0"/>
              </a:spcBef>
              <a:spcAft>
                <a:spcPts val="0"/>
              </a:spcAft>
              <a:buNone/>
            </a:pPr>
            <a:r>
              <a:rPr lang="en-US" sz="2000" b="1" i="1" dirty="0">
                <a:solidFill>
                  <a:schemeClr val="accent1"/>
                </a:solidFill>
                <a:latin typeface="+mj-lt"/>
                <a:ea typeface="Calibri"/>
                <a:cs typeface="Calibri"/>
                <a:sym typeface="Calibri"/>
              </a:rPr>
              <a:t>cognitively impaired adults</a:t>
            </a:r>
            <a:endParaRPr lang="en-US" sz="2000" b="1" i="1" dirty="0">
              <a:solidFill>
                <a:schemeClr val="accent1"/>
              </a:solidFill>
              <a:latin typeface="+mj-lt"/>
            </a:endParaRP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2735138529"/>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i="0" u="none" strike="noStrike" cap="none" dirty="0">
                <a:solidFill>
                  <a:srgbClr val="B7B7B7"/>
                </a:solidFill>
                <a:latin typeface="Calibri"/>
                <a:ea typeface="Calibri"/>
                <a:cs typeface="Calibri"/>
                <a:sym typeface="Calibri"/>
              </a:rPr>
              <a:t>5</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1713984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3" name="Google Shape;433;p59"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Tijdelijke aanduiding voor tekst 1">
            <a:extLst>
              <a:ext uri="{FF2B5EF4-FFF2-40B4-BE49-F238E27FC236}">
                <a16:creationId xmlns:a16="http://schemas.microsoft.com/office/drawing/2014/main" id="{4A8A6A36-78D4-EDD7-FCBF-4EDCE2579DA2}"/>
              </a:ext>
            </a:extLst>
          </p:cNvPr>
          <p:cNvSpPr>
            <a:spLocks noGrp="1"/>
          </p:cNvSpPr>
          <p:nvPr>
            <p:ph type="body" idx="1"/>
          </p:nvPr>
        </p:nvSpPr>
        <p:spPr/>
        <p:txBody>
          <a:bodyPr/>
          <a:lstStyle/>
          <a:p>
            <a:endParaRPr lang="en-GB"/>
          </a:p>
        </p:txBody>
      </p:sp>
      <p:sp>
        <p:nvSpPr>
          <p:cNvPr id="431" name="Google Shape;431;p59"/>
          <p:cNvSpPr txBox="1">
            <a:spLocks noGrp="1"/>
          </p:cNvSpPr>
          <p:nvPr>
            <p:ph type="title"/>
          </p:nvPr>
        </p:nvSpPr>
        <p:spPr>
          <a:xfrm>
            <a:off x="713225" y="0"/>
            <a:ext cx="77175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latin typeface="Arial"/>
                <a:ea typeface="Arial"/>
                <a:cs typeface="Arial"/>
                <a:sym typeface="Arial"/>
              </a:rPr>
              <a:t>Oviedo-</a:t>
            </a:r>
            <a:r>
              <a:rPr lang="en-US" dirty="0" err="1">
                <a:latin typeface="Arial"/>
                <a:ea typeface="Arial"/>
                <a:cs typeface="Arial"/>
                <a:sym typeface="Arial"/>
              </a:rPr>
              <a:t>Konvention</a:t>
            </a:r>
            <a:br>
              <a:rPr lang="en-US" dirty="0">
                <a:latin typeface="Arial"/>
                <a:ea typeface="Arial"/>
                <a:cs typeface="Arial"/>
                <a:sym typeface="Arial"/>
              </a:rPr>
            </a:br>
            <a:endParaRPr dirty="0">
              <a:latin typeface="Arial"/>
              <a:ea typeface="Arial"/>
              <a:cs typeface="Arial"/>
              <a:sym typeface="Arial"/>
            </a:endParaRPr>
          </a:p>
        </p:txBody>
      </p:sp>
      <p:sp>
        <p:nvSpPr>
          <p:cNvPr id="432" name="Google Shape;432;p59"/>
          <p:cNvSpPr/>
          <p:nvPr/>
        </p:nvSpPr>
        <p:spPr>
          <a:xfrm>
            <a:off x="193625" y="621080"/>
            <a:ext cx="8756700" cy="406261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00" b="1" i="0" u="none" strike="noStrike" cap="none" dirty="0">
                <a:solidFill>
                  <a:srgbClr val="FFFFFF"/>
                </a:solidFill>
              </a:rPr>
              <a:t>Article 6 – Protection of persons not able to consent</a:t>
            </a:r>
            <a:endParaRPr sz="1300" dirty="0"/>
          </a:p>
          <a:p>
            <a:pPr marL="342900" marR="0" lvl="0" indent="-342900" algn="l" rtl="0">
              <a:lnSpc>
                <a:spcPct val="100000"/>
              </a:lnSpc>
              <a:spcBef>
                <a:spcPts val="1200"/>
              </a:spcBef>
              <a:spcAft>
                <a:spcPts val="0"/>
              </a:spcAft>
              <a:buClr>
                <a:schemeClr val="bg1"/>
              </a:buClr>
              <a:buFont typeface="+mj-lt"/>
              <a:buAutoNum type="arabicPeriod"/>
            </a:pPr>
            <a:r>
              <a:rPr lang="en-US" sz="1300" i="0" u="none" strike="noStrike" cap="none" dirty="0">
                <a:solidFill>
                  <a:srgbClr val="FFFFFF"/>
                </a:solidFill>
              </a:rPr>
              <a:t>Subject to Articles 17 and 20 below, an intervention may only be carried out on a person who does not have the capacity to consent, for his or her direct benefit. </a:t>
            </a:r>
            <a:endParaRPr sz="1300" dirty="0"/>
          </a:p>
          <a:p>
            <a:pPr marL="342900" marR="0" lvl="0" indent="-342900" algn="l" rtl="0">
              <a:lnSpc>
                <a:spcPct val="100000"/>
              </a:lnSpc>
              <a:spcBef>
                <a:spcPts val="1200"/>
              </a:spcBef>
              <a:spcAft>
                <a:spcPts val="0"/>
              </a:spcAft>
              <a:buClr>
                <a:schemeClr val="bg1"/>
              </a:buClr>
              <a:buFont typeface="+mj-lt"/>
              <a:buAutoNum type="arabicPeriod"/>
            </a:pPr>
            <a:r>
              <a:rPr lang="en-US" sz="1300" i="0" u="none" strike="noStrike" cap="none" dirty="0">
                <a:solidFill>
                  <a:srgbClr val="FFFFFF"/>
                </a:solidFill>
              </a:rPr>
              <a:t>Where, according to law, a minor does not have the capacity to consent to an intervention, the intervention may only be carried out with the </a:t>
            </a:r>
            <a:r>
              <a:rPr lang="en-US" sz="1300" i="0" u="none" strike="noStrike" cap="none" dirty="0" err="1">
                <a:solidFill>
                  <a:srgbClr val="FFFFFF"/>
                </a:solidFill>
              </a:rPr>
              <a:t>authorisation</a:t>
            </a:r>
            <a:r>
              <a:rPr lang="en-US" sz="1300" i="0" u="none" strike="noStrike" cap="none" dirty="0">
                <a:solidFill>
                  <a:srgbClr val="FFFFFF"/>
                </a:solidFill>
              </a:rPr>
              <a:t> of his or her representative or an authority or a person or body provided for by law. </a:t>
            </a:r>
            <a:br>
              <a:rPr lang="en-US" sz="1300" dirty="0"/>
            </a:br>
            <a:r>
              <a:rPr lang="en-US" sz="1300" i="0" u="none" strike="noStrike" cap="none" dirty="0">
                <a:solidFill>
                  <a:srgbClr val="FFFFFF"/>
                </a:solidFill>
              </a:rPr>
              <a:t>The opinion of the minor shall be taken into consideration as an increasingly determining factor in proportion to his or her age and degree of maturity. </a:t>
            </a:r>
            <a:endParaRPr sz="1300" dirty="0"/>
          </a:p>
          <a:p>
            <a:pPr marL="342900" marR="0" lvl="0" indent="-342900" algn="l" rtl="0">
              <a:lnSpc>
                <a:spcPct val="100000"/>
              </a:lnSpc>
              <a:spcBef>
                <a:spcPts val="1200"/>
              </a:spcBef>
              <a:spcAft>
                <a:spcPts val="0"/>
              </a:spcAft>
              <a:buClr>
                <a:schemeClr val="bg1"/>
              </a:buClr>
              <a:buFont typeface="+mj-lt"/>
              <a:buAutoNum type="arabicPeriod"/>
            </a:pPr>
            <a:r>
              <a:rPr lang="en-US" sz="1300" i="0" u="none" strike="noStrike" cap="none" dirty="0">
                <a:solidFill>
                  <a:srgbClr val="FFFFFF"/>
                </a:solidFill>
              </a:rPr>
              <a:t>Where, according to law, an adult does not have the capacity to consent to an intervention because of a mental disability, a disease or for similar reasons, the intervention may only be carried out with the </a:t>
            </a:r>
            <a:r>
              <a:rPr lang="en-US" sz="1300" i="0" u="none" strike="noStrike" cap="none" dirty="0" err="1">
                <a:solidFill>
                  <a:srgbClr val="FFFFFF"/>
                </a:solidFill>
              </a:rPr>
              <a:t>authorisation</a:t>
            </a:r>
            <a:r>
              <a:rPr lang="en-US" sz="1300" i="0" u="none" strike="noStrike" cap="none" dirty="0">
                <a:solidFill>
                  <a:srgbClr val="FFFFFF"/>
                </a:solidFill>
              </a:rPr>
              <a:t> of his or her representative or an authority or a person or body provided for by law. The individual concerned shall as far as possible take part in the </a:t>
            </a:r>
            <a:r>
              <a:rPr lang="en-US" sz="1300" i="0" u="none" strike="noStrike" cap="none" dirty="0" err="1">
                <a:solidFill>
                  <a:srgbClr val="FFFFFF"/>
                </a:solidFill>
              </a:rPr>
              <a:t>authorisation</a:t>
            </a:r>
            <a:r>
              <a:rPr lang="en-US" sz="1300" i="0" u="none" strike="noStrike" cap="none" dirty="0">
                <a:solidFill>
                  <a:srgbClr val="FFFFFF"/>
                </a:solidFill>
              </a:rPr>
              <a:t> procedure. </a:t>
            </a:r>
            <a:endParaRPr sz="1300" dirty="0"/>
          </a:p>
          <a:p>
            <a:pPr marL="342900" marR="0" lvl="0" indent="-342900" algn="l" rtl="0">
              <a:lnSpc>
                <a:spcPct val="100000"/>
              </a:lnSpc>
              <a:spcBef>
                <a:spcPts val="1200"/>
              </a:spcBef>
              <a:spcAft>
                <a:spcPts val="0"/>
              </a:spcAft>
              <a:buClr>
                <a:schemeClr val="bg1"/>
              </a:buClr>
              <a:buFont typeface="+mj-lt"/>
              <a:buAutoNum type="arabicPeriod"/>
            </a:pPr>
            <a:r>
              <a:rPr lang="en-US" sz="1300" i="0" u="none" strike="noStrike" cap="none" dirty="0">
                <a:solidFill>
                  <a:srgbClr val="FFFFFF"/>
                </a:solidFill>
              </a:rPr>
              <a:t>The representative, the authority, the person or the body mentioned in paragraphs 2 and 3 above shall be given, under the same conditions, the information referred to in Article 5. </a:t>
            </a:r>
            <a:endParaRPr sz="1300" dirty="0"/>
          </a:p>
          <a:p>
            <a:pPr marL="342900" marR="0" lvl="0" indent="-342900" algn="l" rtl="0">
              <a:lnSpc>
                <a:spcPct val="100000"/>
              </a:lnSpc>
              <a:spcBef>
                <a:spcPts val="1200"/>
              </a:spcBef>
              <a:spcAft>
                <a:spcPts val="0"/>
              </a:spcAft>
              <a:buClr>
                <a:schemeClr val="bg1"/>
              </a:buClr>
              <a:buFont typeface="+mj-lt"/>
              <a:buAutoNum type="arabicPeriod"/>
            </a:pPr>
            <a:r>
              <a:rPr lang="en-US" sz="1300" i="0" u="none" strike="noStrike" cap="none" dirty="0">
                <a:solidFill>
                  <a:srgbClr val="FFFFFF"/>
                </a:solidFill>
              </a:rPr>
              <a:t>The </a:t>
            </a:r>
            <a:r>
              <a:rPr lang="en-US" sz="1300" i="0" u="none" strike="noStrike" cap="none" dirty="0" err="1">
                <a:solidFill>
                  <a:srgbClr val="FFFFFF"/>
                </a:solidFill>
              </a:rPr>
              <a:t>authorisation</a:t>
            </a:r>
            <a:r>
              <a:rPr lang="en-US" sz="1300" i="0" u="none" strike="noStrike" cap="none" dirty="0">
                <a:solidFill>
                  <a:srgbClr val="FFFFFF"/>
                </a:solidFill>
              </a:rPr>
              <a:t> referred to in paragraphs 2 and 3 above may be withdrawn at any time in the best interests of the person concerned. </a:t>
            </a:r>
            <a:endParaRPr sz="1300" i="0" u="none" strike="noStrike" cap="none"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9" name="Google Shape;439;p60"/>
          <p:cNvSpPr/>
          <p:nvPr/>
        </p:nvSpPr>
        <p:spPr>
          <a:xfrm>
            <a:off x="193687" y="1098936"/>
            <a:ext cx="8756576" cy="1754326"/>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FFFFFF"/>
                </a:solidFill>
              </a:rPr>
              <a:t>Article 7 – Protection of persons who have a mental disorder</a:t>
            </a:r>
            <a:endParaRPr dirty="0"/>
          </a:p>
          <a:p>
            <a:pPr marL="0" marR="0" lvl="0" indent="0" algn="l" rtl="0">
              <a:lnSpc>
                <a:spcPct val="150000"/>
              </a:lnSpc>
              <a:spcBef>
                <a:spcPts val="1200"/>
              </a:spcBef>
              <a:spcAft>
                <a:spcPts val="0"/>
              </a:spcAft>
              <a:buNone/>
            </a:pPr>
            <a:r>
              <a:rPr lang="en-US" sz="1400" i="0" u="none" strike="noStrike" cap="none" dirty="0">
                <a:solidFill>
                  <a:srgbClr val="FFFFFF"/>
                </a:solidFill>
              </a:rPr>
              <a:t>Subject to protective conditions prescribed by law, including supervisory, control and appeal procedures, a person who has a mental disorder of a serious nature may be subjected, without his or her consent, to an intervention aimed at treating his or her mental disorder only where, without such treatment, serious harm is likely to result to his or her health. </a:t>
            </a:r>
            <a:endParaRPr sz="1400" i="0" u="none" strike="noStrike" cap="none" dirty="0">
              <a:solidFill>
                <a:srgbClr val="FFFFFF"/>
              </a:solidFill>
            </a:endParaRPr>
          </a:p>
        </p:txBody>
      </p:sp>
      <p:pic>
        <p:nvPicPr>
          <p:cNvPr id="440" name="Google Shape;440;p60"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5" name="Google Shape;431;p59">
            <a:extLst>
              <a:ext uri="{FF2B5EF4-FFF2-40B4-BE49-F238E27FC236}">
                <a16:creationId xmlns:a16="http://schemas.microsoft.com/office/drawing/2014/main" id="{8FAB967E-9A2A-67D3-3B60-BEBB4B3DD444}"/>
              </a:ext>
            </a:extLst>
          </p:cNvPr>
          <p:cNvSpPr txBox="1">
            <a:spLocks noGrp="1"/>
          </p:cNvSpPr>
          <p:nvPr>
            <p:ph type="title"/>
          </p:nvPr>
        </p:nvSpPr>
        <p:spPr>
          <a:xfrm>
            <a:off x="713225" y="300625"/>
            <a:ext cx="77175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latin typeface="Arial"/>
                <a:ea typeface="Arial"/>
                <a:cs typeface="Arial"/>
                <a:sym typeface="Arial"/>
              </a:rPr>
              <a:t>Oviedo-</a:t>
            </a:r>
            <a:r>
              <a:rPr lang="en-US" dirty="0" err="1">
                <a:latin typeface="Arial"/>
                <a:ea typeface="Arial"/>
                <a:cs typeface="Arial"/>
                <a:sym typeface="Arial"/>
              </a:rPr>
              <a:t>Konvention</a:t>
            </a:r>
            <a:br>
              <a:rPr lang="en-US" dirty="0">
                <a:latin typeface="Arial"/>
                <a:ea typeface="Arial"/>
                <a:cs typeface="Arial"/>
                <a:sym typeface="Arial"/>
              </a:rPr>
            </a:br>
            <a:endParaRPr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2" name="Afbeelding 1">
            <a:extLst>
              <a:ext uri="{FF2B5EF4-FFF2-40B4-BE49-F238E27FC236}">
                <a16:creationId xmlns:a16="http://schemas.microsoft.com/office/drawing/2014/main" id="{32E797B6-46E0-4858-B29B-D1D58F94375F}"/>
              </a:ext>
            </a:extLst>
          </p:cNvPr>
          <p:cNvPicPr>
            <a:picLocks noChangeAspect="1"/>
          </p:cNvPicPr>
          <p:nvPr/>
        </p:nvPicPr>
        <p:blipFill>
          <a:blip r:embed="rId3"/>
          <a:stretch>
            <a:fillRect/>
          </a:stretch>
        </p:blipFill>
        <p:spPr>
          <a:xfrm>
            <a:off x="0" y="4820187"/>
            <a:ext cx="9144000" cy="329923"/>
          </a:xfrm>
          <a:prstGeom prst="rect">
            <a:avLst/>
          </a:prstGeom>
        </p:spPr>
      </p:pic>
      <p:sp>
        <p:nvSpPr>
          <p:cNvPr id="83" name="Google Shape;83;g218be932dcc_0_39"/>
          <p:cNvSpPr txBox="1">
            <a:spLocks noGrp="1"/>
          </p:cNvSpPr>
          <p:nvPr>
            <p:ph type="body" idx="1"/>
          </p:nvPr>
        </p:nvSpPr>
        <p:spPr>
          <a:xfrm>
            <a:off x="713224" y="1076275"/>
            <a:ext cx="7862739"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400">
              <a:solidFill>
                <a:srgbClr val="000043"/>
              </a:solidFill>
              <a:latin typeface="Arial"/>
              <a:ea typeface="Arial"/>
              <a:cs typeface="Arial"/>
              <a:sym typeface="Arial"/>
            </a:endParaRPr>
          </a:p>
          <a:p>
            <a:pPr marL="0" lvl="0" indent="0" algn="l" rtl="0">
              <a:lnSpc>
                <a:spcPct val="100000"/>
              </a:lnSpc>
              <a:spcBef>
                <a:spcPts val="0"/>
              </a:spcBef>
              <a:spcAft>
                <a:spcPts val="0"/>
              </a:spcAft>
              <a:buSzPts val="1400"/>
              <a:buNone/>
            </a:pPr>
            <a:endParaRPr sz="1400">
              <a:solidFill>
                <a:srgbClr val="000043"/>
              </a:solidFill>
              <a:latin typeface="Arial"/>
              <a:ea typeface="Arial"/>
              <a:cs typeface="Arial"/>
              <a:sym typeface="Arial"/>
            </a:endParaRPr>
          </a:p>
        </p:txBody>
      </p:sp>
      <p:sp>
        <p:nvSpPr>
          <p:cNvPr id="84" name="Google Shape;84;g218be932dcc_0_39"/>
          <p:cNvSpPr txBox="1"/>
          <p:nvPr/>
        </p:nvSpPr>
        <p:spPr>
          <a:xfrm>
            <a:off x="497519" y="196960"/>
            <a:ext cx="7862739" cy="4115166"/>
          </a:xfrm>
          <a:prstGeom prst="rect">
            <a:avLst/>
          </a:prstGeom>
          <a:solidFill>
            <a:schemeClr val="accen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1" i="0" u="none" strike="noStrike" cap="none" dirty="0">
                <a:solidFill>
                  <a:schemeClr val="lt1"/>
                </a:solidFill>
                <a:latin typeface="Arial"/>
                <a:ea typeface="Arial"/>
                <a:cs typeface="Arial"/>
                <a:sym typeface="Arial"/>
              </a:rPr>
              <a:t>Human rights</a:t>
            </a:r>
            <a:r>
              <a:rPr lang="en-US" sz="1600" b="0" i="0" u="none" strike="noStrike" cap="none" dirty="0">
                <a:solidFill>
                  <a:schemeClr val="lt1"/>
                </a:solidFill>
                <a:latin typeface="Arial"/>
                <a:ea typeface="Arial"/>
                <a:cs typeface="Arial"/>
                <a:sym typeface="Arial"/>
              </a:rPr>
              <a:t> are moral principles or norms for certain standards of human </a:t>
            </a:r>
            <a:r>
              <a:rPr lang="en-US" sz="1600" b="0" i="0" u="none" strike="noStrike" cap="none" dirty="0" err="1">
                <a:solidFill>
                  <a:schemeClr val="lt1"/>
                </a:solidFill>
                <a:latin typeface="Arial"/>
                <a:ea typeface="Arial"/>
                <a:cs typeface="Arial"/>
                <a:sym typeface="Arial"/>
              </a:rPr>
              <a:t>behaviour</a:t>
            </a:r>
            <a:r>
              <a:rPr lang="en-US" sz="1600" b="0" i="0" u="none" strike="noStrike" cap="none" dirty="0">
                <a:solidFill>
                  <a:schemeClr val="lt1"/>
                </a:solidFill>
                <a:latin typeface="Arial"/>
                <a:ea typeface="Arial"/>
                <a:cs typeface="Arial"/>
                <a:sym typeface="Arial"/>
              </a:rPr>
              <a:t> and are regularly protected in municipal and international law. They are commonly understood as inalienable, fundamental rights "</a:t>
            </a:r>
            <a:r>
              <a:rPr lang="en-US" sz="1600" b="1" i="0" u="none" strike="noStrike" cap="none" dirty="0">
                <a:solidFill>
                  <a:schemeClr val="lt1"/>
                </a:solidFill>
                <a:latin typeface="Arial"/>
                <a:ea typeface="Arial"/>
                <a:cs typeface="Arial"/>
                <a:sym typeface="Arial"/>
              </a:rPr>
              <a:t>to which a person is inherently entitled simply because she or he is a human being</a:t>
            </a:r>
            <a:r>
              <a:rPr lang="en-US" sz="1600" b="0" i="0" u="none" strike="noStrike" cap="none" dirty="0">
                <a:solidFill>
                  <a:schemeClr val="lt1"/>
                </a:solidFill>
                <a:latin typeface="Arial"/>
                <a:ea typeface="Arial"/>
                <a:cs typeface="Arial"/>
                <a:sym typeface="Arial"/>
              </a:rPr>
              <a:t>" and which are "</a:t>
            </a:r>
            <a:r>
              <a:rPr lang="en-US" sz="1600" b="1" i="0" u="none" strike="noStrike" cap="none" dirty="0">
                <a:solidFill>
                  <a:schemeClr val="lt1"/>
                </a:solidFill>
                <a:latin typeface="Arial"/>
                <a:ea typeface="Arial"/>
                <a:cs typeface="Arial"/>
                <a:sym typeface="Arial"/>
              </a:rPr>
              <a:t>inherent in all human beings</a:t>
            </a:r>
            <a:r>
              <a:rPr lang="en-US" sz="1600" b="0" i="0" u="none" strike="noStrike" cap="none" dirty="0">
                <a:solidFill>
                  <a:schemeClr val="lt1"/>
                </a:solidFill>
                <a:latin typeface="Arial"/>
                <a:ea typeface="Arial"/>
                <a:cs typeface="Arial"/>
                <a:sym typeface="Arial"/>
              </a:rPr>
              <a:t>", </a:t>
            </a:r>
            <a:r>
              <a:rPr lang="en-US" sz="1600" b="1" i="0" u="none" strike="noStrike" cap="none" dirty="0">
                <a:solidFill>
                  <a:schemeClr val="lt1"/>
                </a:solidFill>
                <a:latin typeface="Arial"/>
                <a:ea typeface="Arial"/>
                <a:cs typeface="Arial"/>
                <a:sym typeface="Arial"/>
              </a:rPr>
              <a:t>regardless of their age, ethnic origin, location, language, religion, ethnicity, or any other status</a:t>
            </a:r>
            <a:r>
              <a:rPr lang="en-US" sz="1600" b="0" i="0" u="none" strike="noStrike" cap="none" dirty="0">
                <a:solidFill>
                  <a:schemeClr val="lt1"/>
                </a:solidFill>
                <a:latin typeface="Arial"/>
                <a:ea typeface="Arial"/>
                <a:cs typeface="Arial"/>
                <a:sym typeface="Arial"/>
              </a:rPr>
              <a:t>. They are applicable everywhere and at every time in the sense of being universal, and they are egalitarian in the sense of being the same for everyone. They are regarded as requiring empathy and the rule of law and imposing an obligation on persons to respect the human rights of others,</a:t>
            </a:r>
            <a:r>
              <a:rPr lang="en-US" sz="1600" b="0" i="0" u="none" strike="noStrike" cap="none" baseline="30000" dirty="0">
                <a:solidFill>
                  <a:schemeClr val="lt1"/>
                </a:solidFill>
                <a:latin typeface="Arial"/>
                <a:ea typeface="Arial"/>
                <a:cs typeface="Arial"/>
                <a:sym typeface="Arial"/>
              </a:rPr>
              <a:t> </a:t>
            </a:r>
            <a:r>
              <a:rPr lang="en-US" sz="1600" b="0" i="0" u="none" strike="noStrike" cap="none" dirty="0">
                <a:solidFill>
                  <a:schemeClr val="lt1"/>
                </a:solidFill>
                <a:latin typeface="Arial"/>
                <a:ea typeface="Arial"/>
                <a:cs typeface="Arial"/>
                <a:sym typeface="Arial"/>
              </a:rPr>
              <a:t>and it is generally considered that they should not be taken away except as a result of due process based on specific circumstances.</a:t>
            </a:r>
            <a:endParaRPr sz="2000" b="0" i="0" u="none" strike="noStrike" cap="none" dirty="0">
              <a:solidFill>
                <a:schemeClr val="lt1"/>
              </a:solidFill>
              <a:latin typeface="Calibri"/>
              <a:ea typeface="Calibri"/>
              <a:cs typeface="Calibri"/>
              <a:sym typeface="Calibri"/>
            </a:endParaRPr>
          </a:p>
        </p:txBody>
      </p:sp>
      <p:sp>
        <p:nvSpPr>
          <p:cNvPr id="85" name="Google Shape;85;g218be932dcc_0_39"/>
          <p:cNvSpPr txBox="1"/>
          <p:nvPr/>
        </p:nvSpPr>
        <p:spPr>
          <a:xfrm>
            <a:off x="96916" y="4869752"/>
            <a:ext cx="665018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bg1"/>
                </a:solidFill>
                <a:latin typeface="+mj-lt"/>
                <a:ea typeface="Calibri"/>
                <a:cs typeface="Calibri"/>
                <a:sym typeface="Calibri"/>
              </a:rPr>
              <a:t>https://en.wikipedia.org/wiki/Human_rights</a:t>
            </a:r>
            <a:endParaRPr sz="900" dirty="0">
              <a:solidFill>
                <a:schemeClr val="bg1"/>
              </a:solidFill>
              <a:latin typeface="+mj-lt"/>
            </a:endParaRPr>
          </a:p>
        </p:txBody>
      </p:sp>
      <p:pic>
        <p:nvPicPr>
          <p:cNvPr id="87" name="Google Shape;87;g218be932dcc_0_39"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45677" y="4434862"/>
            <a:ext cx="2601407" cy="64918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1"/>
          <p:cNvSpPr txBox="1">
            <a:spLocks noGrp="1"/>
          </p:cNvSpPr>
          <p:nvPr>
            <p:ph type="title"/>
          </p:nvPr>
        </p:nvSpPr>
        <p:spPr>
          <a:xfrm>
            <a:off x="193215" y="62773"/>
            <a:ext cx="8617527"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dirty="0">
                <a:latin typeface="Arial"/>
                <a:ea typeface="Arial"/>
                <a:cs typeface="Arial"/>
                <a:sym typeface="Arial"/>
              </a:rPr>
              <a:t>S2k Guideline Human Genetic Diagnostics and Genetic Counseling</a:t>
            </a:r>
            <a:br>
              <a:rPr lang="en-US" dirty="0">
                <a:latin typeface="Arial"/>
                <a:ea typeface="Arial"/>
                <a:cs typeface="Arial"/>
                <a:sym typeface="Arial"/>
              </a:rPr>
            </a:br>
            <a:endParaRPr dirty="0">
              <a:latin typeface="Arial"/>
              <a:ea typeface="Arial"/>
              <a:cs typeface="Arial"/>
              <a:sym typeface="Arial"/>
            </a:endParaRPr>
          </a:p>
        </p:txBody>
      </p:sp>
      <p:sp>
        <p:nvSpPr>
          <p:cNvPr id="446" name="Google Shape;446;p61"/>
          <p:cNvSpPr/>
          <p:nvPr/>
        </p:nvSpPr>
        <p:spPr>
          <a:xfrm>
            <a:off x="123700" y="1304424"/>
            <a:ext cx="8756700" cy="292383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FFFFFF"/>
                </a:solidFill>
              </a:rPr>
              <a:t>10. Genetic counseling in persons incapable of giving consent.</a:t>
            </a:r>
            <a:endParaRPr dirty="0"/>
          </a:p>
          <a:p>
            <a:pPr marL="0" marR="0" lvl="0" indent="0" algn="l" rtl="0">
              <a:lnSpc>
                <a:spcPct val="100000"/>
              </a:lnSpc>
              <a:spcBef>
                <a:spcPts val="1200"/>
              </a:spcBef>
              <a:spcAft>
                <a:spcPts val="0"/>
              </a:spcAft>
              <a:buNone/>
            </a:pPr>
            <a:r>
              <a:rPr lang="en-US" i="0" u="none" strike="noStrike" cap="none" dirty="0">
                <a:solidFill>
                  <a:srgbClr val="FFFFFF"/>
                </a:solidFill>
              </a:rPr>
              <a:t>10.1 If a predictive genetic test is carried out on a person or a prenatal genetic test is carried out on a pregnant woman who is not capable of adequately recognizing the nature, significance and implications of the genetic test for herself or, if applicable, for the embryo/fetus, and of directing her will accordingly, the person's representative must be given detailed genetic counseling in accordance with the contents of this guideline.</a:t>
            </a:r>
            <a:endParaRPr lang="en-US" dirty="0"/>
          </a:p>
          <a:p>
            <a:pPr marL="0" marR="0" lvl="0" indent="0" algn="l" rtl="0">
              <a:lnSpc>
                <a:spcPct val="100000"/>
              </a:lnSpc>
              <a:spcBef>
                <a:spcPts val="1200"/>
              </a:spcBef>
              <a:spcAft>
                <a:spcPts val="0"/>
              </a:spcAft>
              <a:buNone/>
            </a:pPr>
            <a:r>
              <a:rPr lang="en-US" i="0" u="none" strike="noStrike" cap="none" dirty="0">
                <a:solidFill>
                  <a:srgbClr val="FFFFFF"/>
                </a:solidFill>
              </a:rPr>
              <a:t>10.2 The person who is not capable of giving consent should be involved in the counseling process as far as possible in a manner appropriate to him/her.</a:t>
            </a:r>
            <a:endParaRPr dirty="0"/>
          </a:p>
          <a:p>
            <a:pPr marL="0" marR="0" lvl="0" indent="0" algn="l" rtl="0">
              <a:lnSpc>
                <a:spcPct val="100000"/>
              </a:lnSpc>
              <a:spcBef>
                <a:spcPts val="1200"/>
              </a:spcBef>
              <a:spcAft>
                <a:spcPts val="0"/>
              </a:spcAft>
              <a:buNone/>
            </a:pPr>
            <a:r>
              <a:rPr lang="en-US" i="0" u="none" strike="noStrike" cap="none" dirty="0">
                <a:solidFill>
                  <a:srgbClr val="FFFFFF"/>
                </a:solidFill>
              </a:rPr>
              <a:t>10.3 The representative should be enabled by the open-ended genetic counseling to make the decision for or against genetic testing after careful consideration of the interests of the person not capable of giving consent and, if applicable, of the embryo/fetus and other family members.</a:t>
            </a:r>
            <a:endParaRPr i="0" u="none" strike="noStrike" cap="none" dirty="0">
              <a:solidFill>
                <a:srgbClr val="FFFFFF"/>
              </a:solidFill>
            </a:endParaRPr>
          </a:p>
        </p:txBody>
      </p:sp>
      <p:sp>
        <p:nvSpPr>
          <p:cNvPr id="447" name="Google Shape;447;p61"/>
          <p:cNvSpPr/>
          <p:nvPr/>
        </p:nvSpPr>
        <p:spPr>
          <a:xfrm>
            <a:off x="96916" y="4863973"/>
            <a:ext cx="8369726"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900" i="0" u="none" strike="noStrike" cap="none" dirty="0">
                <a:solidFill>
                  <a:srgbClr val="FFFFFF"/>
                </a:solidFill>
              </a:rPr>
              <a:t>https://register.awmf.org/assets/guidelines/078-015l_S2k_Humangenetische_Diagnostik_Genetische_Beratung_2019-08.pdf</a:t>
            </a:r>
            <a:endParaRPr sz="1200" dirty="0"/>
          </a:p>
        </p:txBody>
      </p:sp>
      <p:pic>
        <p:nvPicPr>
          <p:cNvPr id="448" name="Google Shape;448;p61"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2"/>
          <p:cNvSpPr txBox="1">
            <a:spLocks noGrp="1"/>
          </p:cNvSpPr>
          <p:nvPr>
            <p:ph type="body" idx="4294967295"/>
          </p:nvPr>
        </p:nvSpPr>
        <p:spPr>
          <a:xfrm>
            <a:off x="186002" y="161875"/>
            <a:ext cx="8224829" cy="145489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B9D1FE"/>
              </a:buClr>
              <a:buSzPts val="1800"/>
              <a:buNone/>
            </a:pPr>
            <a:r>
              <a:rPr lang="en-US" sz="2500" b="1" dirty="0">
                <a:solidFill>
                  <a:schemeClr val="accent1"/>
                </a:solidFill>
                <a:latin typeface="Arial"/>
                <a:ea typeface="Arial"/>
                <a:cs typeface="Arial"/>
                <a:sym typeface="Arial"/>
              </a:rPr>
              <a:t>Additional Protocol to the Convention on Human Rights and Biomedicine, concerning Genetic Testing for Health Purposes</a:t>
            </a:r>
            <a:endParaRPr sz="2500" b="1" dirty="0">
              <a:solidFill>
                <a:schemeClr val="accent1"/>
              </a:solidFill>
              <a:latin typeface="Arial"/>
              <a:ea typeface="Arial"/>
              <a:cs typeface="Arial"/>
              <a:sym typeface="Arial"/>
            </a:endParaRPr>
          </a:p>
          <a:p>
            <a:pPr marL="0" lvl="0" indent="0" algn="l" rtl="0">
              <a:lnSpc>
                <a:spcPct val="150000"/>
              </a:lnSpc>
              <a:spcBef>
                <a:spcPts val="0"/>
              </a:spcBef>
              <a:spcAft>
                <a:spcPts val="0"/>
              </a:spcAft>
              <a:buClr>
                <a:srgbClr val="B9D1FE"/>
              </a:buClr>
              <a:buSzPts val="1800"/>
              <a:buNone/>
            </a:pPr>
            <a:endParaRPr sz="2500" dirty="0">
              <a:solidFill>
                <a:srgbClr val="000043"/>
              </a:solidFill>
              <a:latin typeface="Arial"/>
              <a:ea typeface="Arial"/>
              <a:cs typeface="Arial"/>
              <a:sym typeface="Arial"/>
            </a:endParaRPr>
          </a:p>
          <a:p>
            <a:pPr marL="0" lvl="0" indent="0" algn="l" rtl="0">
              <a:lnSpc>
                <a:spcPct val="150000"/>
              </a:lnSpc>
              <a:spcBef>
                <a:spcPts val="0"/>
              </a:spcBef>
              <a:spcAft>
                <a:spcPts val="0"/>
              </a:spcAft>
              <a:buClr>
                <a:srgbClr val="B9D1FE"/>
              </a:buClr>
              <a:buSzPts val="1800"/>
              <a:buNone/>
            </a:pPr>
            <a:endParaRPr sz="2500" dirty="0">
              <a:solidFill>
                <a:srgbClr val="000043"/>
              </a:solidFill>
              <a:latin typeface="Arial"/>
              <a:ea typeface="Arial"/>
              <a:cs typeface="Arial"/>
              <a:sym typeface="Arial"/>
            </a:endParaRPr>
          </a:p>
        </p:txBody>
      </p:sp>
      <p:sp>
        <p:nvSpPr>
          <p:cNvPr id="455" name="Google Shape;455;p62"/>
          <p:cNvSpPr/>
          <p:nvPr/>
        </p:nvSpPr>
        <p:spPr>
          <a:xfrm>
            <a:off x="238540" y="1770402"/>
            <a:ext cx="8262730" cy="2031325"/>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Chapter V – Persons not able to consent</a:t>
            </a:r>
            <a:endParaRPr/>
          </a:p>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Article 10 – Protection of persons not able to consent </a:t>
            </a:r>
            <a:endParaRPr/>
          </a:p>
          <a:p>
            <a:pPr marL="0" marR="0" lvl="0" indent="0" algn="l"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Subject to Article 13 of this Protocol, </a:t>
            </a:r>
            <a:r>
              <a:rPr lang="en-US" sz="1400" b="1" i="0" u="none" strike="noStrike" cap="none">
                <a:solidFill>
                  <a:schemeClr val="lt1"/>
                </a:solidFill>
                <a:latin typeface="Arial"/>
                <a:ea typeface="Arial"/>
                <a:cs typeface="Arial"/>
                <a:sym typeface="Arial"/>
              </a:rPr>
              <a:t>a genetic test on a person who does not have the capacity to consent may only be carried out for his or her direct benefit</a:t>
            </a:r>
            <a:r>
              <a:rPr lang="en-US" sz="1400" b="0" i="0" u="none" strike="noStrike" cap="none">
                <a:solidFill>
                  <a:schemeClr val="lt1"/>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Where, according to law, a minor does not have the capacity to consent, a genetic test on this person shall be deferred until attainment of such capacity unless that delay would be detrimental to his or her health or well-being.</a:t>
            </a:r>
            <a:endParaRPr/>
          </a:p>
        </p:txBody>
      </p:sp>
      <p:pic>
        <p:nvPicPr>
          <p:cNvPr id="456" name="Google Shape;456;p62"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Google Shape;462;p63">
            <a:extLst>
              <a:ext uri="{FF2B5EF4-FFF2-40B4-BE49-F238E27FC236}">
                <a16:creationId xmlns:a16="http://schemas.microsoft.com/office/drawing/2014/main" id="{16693A39-9CFD-E89E-6CE2-B6F830E77B02}"/>
              </a:ext>
            </a:extLst>
          </p:cNvPr>
          <p:cNvSpPr/>
          <p:nvPr/>
        </p:nvSpPr>
        <p:spPr>
          <a:xfrm>
            <a:off x="96916" y="4868730"/>
            <a:ext cx="260039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 https://rm.coe.int/1680084824</a:t>
            </a:r>
            <a:endParaRPr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3"/>
          <p:cNvSpPr txBox="1">
            <a:spLocks noGrp="1"/>
          </p:cNvSpPr>
          <p:nvPr>
            <p:ph type="body" idx="4294967295"/>
          </p:nvPr>
        </p:nvSpPr>
        <p:spPr>
          <a:xfrm>
            <a:off x="186000" y="161874"/>
            <a:ext cx="8224800" cy="4479765"/>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B9D1FE"/>
              </a:buClr>
              <a:buSzPts val="1800"/>
              <a:buNone/>
            </a:pPr>
            <a:r>
              <a:rPr lang="en-US" sz="1400" b="1" dirty="0">
                <a:solidFill>
                  <a:schemeClr val="lt1"/>
                </a:solidFill>
                <a:latin typeface="Arial"/>
                <a:ea typeface="Arial"/>
                <a:cs typeface="Arial"/>
                <a:sym typeface="Arial"/>
              </a:rPr>
              <a:t>Article 11 – Information prior to </a:t>
            </a:r>
            <a:r>
              <a:rPr lang="en-US" sz="1400" b="1" dirty="0" err="1">
                <a:solidFill>
                  <a:schemeClr val="lt1"/>
                </a:solidFill>
                <a:latin typeface="Arial"/>
                <a:ea typeface="Arial"/>
                <a:cs typeface="Arial"/>
                <a:sym typeface="Arial"/>
              </a:rPr>
              <a:t>authorisation</a:t>
            </a:r>
            <a:r>
              <a:rPr lang="en-US" sz="1400" b="1" dirty="0">
                <a:solidFill>
                  <a:schemeClr val="lt1"/>
                </a:solidFill>
                <a:latin typeface="Arial"/>
                <a:ea typeface="Arial"/>
                <a:cs typeface="Arial"/>
                <a:sym typeface="Arial"/>
              </a:rPr>
              <a:t>, genetic counselling and support </a:t>
            </a:r>
            <a:endParaRPr sz="1400" dirty="0">
              <a:latin typeface="Arial"/>
              <a:ea typeface="Arial"/>
              <a:cs typeface="Arial"/>
              <a:sym typeface="Arial"/>
            </a:endParaRPr>
          </a:p>
          <a:p>
            <a:pPr marL="342900" lvl="0" algn="l" rtl="0">
              <a:lnSpc>
                <a:spcPct val="150000"/>
              </a:lnSpc>
              <a:spcBef>
                <a:spcPts val="0"/>
              </a:spcBef>
              <a:spcAft>
                <a:spcPts val="0"/>
              </a:spcAft>
              <a:buClr>
                <a:schemeClr val="bg1"/>
              </a:buClr>
              <a:buSzPct val="100000"/>
              <a:buFont typeface="+mj-lt"/>
              <a:buAutoNum type="arabicPeriod"/>
            </a:pPr>
            <a:r>
              <a:rPr lang="en-US" sz="1400" dirty="0">
                <a:solidFill>
                  <a:schemeClr val="lt1"/>
                </a:solidFill>
                <a:latin typeface="Arial"/>
                <a:ea typeface="Arial"/>
                <a:cs typeface="Arial"/>
                <a:sym typeface="Arial"/>
              </a:rPr>
              <a:t>When a genetic test is envisaged in respect of a person not able to consent, the person, authority or body whose </a:t>
            </a:r>
            <a:r>
              <a:rPr lang="en-US" sz="1400" dirty="0" err="1">
                <a:solidFill>
                  <a:schemeClr val="lt1"/>
                </a:solidFill>
                <a:latin typeface="Arial"/>
                <a:ea typeface="Arial"/>
                <a:cs typeface="Arial"/>
                <a:sym typeface="Arial"/>
              </a:rPr>
              <a:t>authorisation</a:t>
            </a:r>
            <a:r>
              <a:rPr lang="en-US" sz="1400" dirty="0">
                <a:solidFill>
                  <a:schemeClr val="lt1"/>
                </a:solidFill>
                <a:latin typeface="Arial"/>
                <a:ea typeface="Arial"/>
                <a:cs typeface="Arial"/>
                <a:sym typeface="Arial"/>
              </a:rPr>
              <a:t> is required shall be provided with prior appropriate information in particular with regard to the purpose and the nature of the test, as well as the implications of its results.</a:t>
            </a:r>
            <a:br>
              <a:rPr lang="en-US" sz="1400" dirty="0">
                <a:latin typeface="Arial"/>
                <a:ea typeface="Arial"/>
                <a:cs typeface="Arial"/>
                <a:sym typeface="Arial"/>
              </a:rPr>
            </a:br>
            <a:r>
              <a:rPr lang="en-US" sz="1400" dirty="0">
                <a:solidFill>
                  <a:schemeClr val="lt1"/>
                </a:solidFill>
                <a:latin typeface="Arial"/>
                <a:ea typeface="Arial"/>
                <a:cs typeface="Arial"/>
                <a:sym typeface="Arial"/>
              </a:rPr>
              <a:t>Appropriate prior information shall also be provided to the person not able to consent in respect of whom the test is envisaged, to the extent of his or her capacity to understand</a:t>
            </a:r>
            <a:r>
              <a:rPr lang="en-US" sz="1400" b="1" dirty="0">
                <a:solidFill>
                  <a:schemeClr val="lt1"/>
                </a:solidFill>
                <a:latin typeface="Arial"/>
                <a:ea typeface="Arial"/>
                <a:cs typeface="Arial"/>
                <a:sym typeface="Arial"/>
              </a:rPr>
              <a:t>.</a:t>
            </a:r>
            <a:br>
              <a:rPr lang="en-US" sz="1400" dirty="0">
                <a:latin typeface="Arial"/>
                <a:ea typeface="Arial"/>
                <a:cs typeface="Arial"/>
                <a:sym typeface="Arial"/>
              </a:rPr>
            </a:br>
            <a:r>
              <a:rPr lang="en-US" sz="1400" dirty="0">
                <a:solidFill>
                  <a:schemeClr val="lt1"/>
                </a:solidFill>
                <a:latin typeface="Arial"/>
                <a:ea typeface="Arial"/>
                <a:cs typeface="Arial"/>
                <a:sym typeface="Arial"/>
              </a:rPr>
              <a:t>A qualified person shall be available to answer possible questions by the person, authority or body whose </a:t>
            </a:r>
            <a:r>
              <a:rPr lang="en-US" sz="1400" dirty="0" err="1">
                <a:solidFill>
                  <a:schemeClr val="lt1"/>
                </a:solidFill>
                <a:latin typeface="Arial"/>
                <a:ea typeface="Arial"/>
                <a:cs typeface="Arial"/>
                <a:sym typeface="Arial"/>
              </a:rPr>
              <a:t>authorisation</a:t>
            </a:r>
            <a:r>
              <a:rPr lang="en-US" sz="1400" dirty="0">
                <a:solidFill>
                  <a:schemeClr val="lt1"/>
                </a:solidFill>
                <a:latin typeface="Arial"/>
                <a:ea typeface="Arial"/>
                <a:cs typeface="Arial"/>
                <a:sym typeface="Arial"/>
              </a:rPr>
              <a:t> is required, and, if appropriate, the person in respect of whom the test is envisaged.</a:t>
            </a:r>
            <a:endParaRPr sz="1400" dirty="0">
              <a:latin typeface="Arial"/>
              <a:ea typeface="Arial"/>
              <a:cs typeface="Arial"/>
              <a:sym typeface="Arial"/>
            </a:endParaRPr>
          </a:p>
          <a:p>
            <a:pPr marL="342900" lvl="0" algn="l" rtl="0">
              <a:lnSpc>
                <a:spcPct val="150000"/>
              </a:lnSpc>
              <a:spcBef>
                <a:spcPts val="0"/>
              </a:spcBef>
              <a:spcAft>
                <a:spcPts val="0"/>
              </a:spcAft>
              <a:buClr>
                <a:schemeClr val="bg1"/>
              </a:buClr>
              <a:buSzPct val="100000"/>
              <a:buFont typeface="+mj-lt"/>
              <a:buAutoNum type="arabicPeriod"/>
            </a:pPr>
            <a:r>
              <a:rPr lang="en-US" sz="1400" dirty="0">
                <a:solidFill>
                  <a:schemeClr val="lt1"/>
                </a:solidFill>
                <a:latin typeface="Arial"/>
                <a:ea typeface="Arial"/>
                <a:cs typeface="Arial"/>
                <a:sym typeface="Arial"/>
              </a:rPr>
              <a:t>The provisions of Article 8, paragraph 2, shall apply in the case of persons not able to consent to the extent of their capacity to understand. Where relevant, appropriate support shall be available for the person whose </a:t>
            </a:r>
            <a:r>
              <a:rPr lang="en-US" sz="1400" dirty="0" err="1">
                <a:solidFill>
                  <a:schemeClr val="lt1"/>
                </a:solidFill>
                <a:latin typeface="Arial"/>
                <a:ea typeface="Arial"/>
                <a:cs typeface="Arial"/>
                <a:sym typeface="Arial"/>
              </a:rPr>
              <a:t>authorisation</a:t>
            </a:r>
            <a:r>
              <a:rPr lang="en-US" sz="1400" dirty="0">
                <a:solidFill>
                  <a:schemeClr val="lt1"/>
                </a:solidFill>
                <a:latin typeface="Arial"/>
                <a:ea typeface="Arial"/>
                <a:cs typeface="Arial"/>
                <a:sym typeface="Arial"/>
              </a:rPr>
              <a:t> is required.</a:t>
            </a:r>
          </a:p>
        </p:txBody>
      </p:sp>
      <p:sp>
        <p:nvSpPr>
          <p:cNvPr id="462" name="Google Shape;462;p63"/>
          <p:cNvSpPr/>
          <p:nvPr/>
        </p:nvSpPr>
        <p:spPr>
          <a:xfrm>
            <a:off x="96916" y="4868730"/>
            <a:ext cx="260039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 https://rm.coe.int/1680084824</a:t>
            </a:r>
            <a:endParaRPr sz="900" dirty="0"/>
          </a:p>
        </p:txBody>
      </p:sp>
      <p:pic>
        <p:nvPicPr>
          <p:cNvPr id="463" name="Google Shape;463;p6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4"/>
          <p:cNvSpPr txBox="1">
            <a:spLocks noGrp="1"/>
          </p:cNvSpPr>
          <p:nvPr>
            <p:ph type="body" idx="4294967295"/>
          </p:nvPr>
        </p:nvSpPr>
        <p:spPr>
          <a:xfrm>
            <a:off x="179376" y="49232"/>
            <a:ext cx="8224829" cy="4640784"/>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B9D1FE"/>
              </a:buClr>
              <a:buSzPts val="1800"/>
              <a:buNone/>
            </a:pPr>
            <a:r>
              <a:rPr lang="en-US" sz="1400" b="1" dirty="0">
                <a:solidFill>
                  <a:schemeClr val="lt1"/>
                </a:solidFill>
                <a:latin typeface="Arial"/>
                <a:ea typeface="Arial"/>
                <a:cs typeface="Arial"/>
                <a:sym typeface="Arial"/>
              </a:rPr>
              <a:t>Article 12 – </a:t>
            </a:r>
            <a:r>
              <a:rPr lang="en-US" sz="1400" b="1" dirty="0" err="1">
                <a:solidFill>
                  <a:schemeClr val="lt1"/>
                </a:solidFill>
                <a:latin typeface="Arial"/>
                <a:ea typeface="Arial"/>
                <a:cs typeface="Arial"/>
                <a:sym typeface="Arial"/>
              </a:rPr>
              <a:t>Authorisation</a:t>
            </a:r>
            <a:endParaRPr sz="1400" b="1" dirty="0">
              <a:solidFill>
                <a:schemeClr val="lt1"/>
              </a:solidFill>
              <a:latin typeface="Arial"/>
              <a:ea typeface="Arial"/>
              <a:cs typeface="Arial"/>
              <a:sym typeface="Arial"/>
            </a:endParaRPr>
          </a:p>
          <a:p>
            <a:pPr marL="228600" lvl="0" indent="-228600" algn="l" rtl="0">
              <a:lnSpc>
                <a:spcPct val="150000"/>
              </a:lnSpc>
              <a:spcBef>
                <a:spcPts val="0"/>
              </a:spcBef>
              <a:spcAft>
                <a:spcPts val="0"/>
              </a:spcAft>
              <a:buClr>
                <a:schemeClr val="bg1"/>
              </a:buClr>
              <a:buSzPct val="100000"/>
              <a:buFont typeface="+mj-lt"/>
              <a:buAutoNum type="arabicPeriod"/>
            </a:pPr>
            <a:r>
              <a:rPr lang="en-US" sz="1200" dirty="0">
                <a:solidFill>
                  <a:schemeClr val="lt1"/>
                </a:solidFill>
                <a:latin typeface="Arial"/>
                <a:ea typeface="Arial"/>
                <a:cs typeface="Arial"/>
                <a:sym typeface="Arial"/>
              </a:rPr>
              <a:t>Where, according to law, a minor does not have the capacity to consent to a genetic test, that test may only be carried out with the </a:t>
            </a:r>
            <a:r>
              <a:rPr lang="en-US" sz="1200" dirty="0" err="1">
                <a:solidFill>
                  <a:schemeClr val="lt1"/>
                </a:solidFill>
                <a:latin typeface="Arial"/>
                <a:ea typeface="Arial"/>
                <a:cs typeface="Arial"/>
                <a:sym typeface="Arial"/>
              </a:rPr>
              <a:t>authorisation</a:t>
            </a:r>
            <a:r>
              <a:rPr lang="en-US" sz="1200" dirty="0">
                <a:solidFill>
                  <a:schemeClr val="lt1"/>
                </a:solidFill>
                <a:latin typeface="Arial"/>
                <a:ea typeface="Arial"/>
                <a:cs typeface="Arial"/>
                <a:sym typeface="Arial"/>
              </a:rPr>
              <a:t> of his or her representative or an authority or a person or body provided for by law. The opinion of the minor shall be taken into consideration as an increasingly determining factor in proportion to his or her age and degree of maturity.</a:t>
            </a:r>
          </a:p>
          <a:p>
            <a:pPr marL="228600" lvl="0" indent="-228600" algn="l" rtl="0">
              <a:lnSpc>
                <a:spcPct val="150000"/>
              </a:lnSpc>
              <a:spcBef>
                <a:spcPts val="0"/>
              </a:spcBef>
              <a:spcAft>
                <a:spcPts val="0"/>
              </a:spcAft>
              <a:buClr>
                <a:schemeClr val="bg1"/>
              </a:buClr>
              <a:buSzPct val="100000"/>
              <a:buFont typeface="+mj-lt"/>
              <a:buAutoNum type="arabicPeriod"/>
            </a:pPr>
            <a:endParaRPr sz="1200" dirty="0">
              <a:latin typeface="Arial"/>
              <a:ea typeface="Arial"/>
              <a:cs typeface="Arial"/>
              <a:sym typeface="Arial"/>
            </a:endParaRPr>
          </a:p>
          <a:p>
            <a:pPr marL="228600" lvl="0" indent="-228600" algn="l" rtl="0">
              <a:lnSpc>
                <a:spcPct val="150000"/>
              </a:lnSpc>
              <a:spcBef>
                <a:spcPts val="0"/>
              </a:spcBef>
              <a:spcAft>
                <a:spcPts val="0"/>
              </a:spcAft>
              <a:buClr>
                <a:schemeClr val="bg1"/>
              </a:buClr>
              <a:buSzPct val="100000"/>
              <a:buFont typeface="+mj-lt"/>
              <a:buAutoNum type="arabicPeriod"/>
            </a:pPr>
            <a:r>
              <a:rPr lang="en-US" sz="1200" dirty="0">
                <a:solidFill>
                  <a:schemeClr val="lt1"/>
                </a:solidFill>
                <a:latin typeface="Arial"/>
                <a:ea typeface="Arial"/>
                <a:cs typeface="Arial"/>
                <a:sym typeface="Arial"/>
              </a:rPr>
              <a:t>Where, according to law, an adult does not have the capacity to consent to a genetic test because of a mental disability, a disease or for similar reasons, that test may only be carried out with the </a:t>
            </a:r>
            <a:r>
              <a:rPr lang="en-US" sz="1200" dirty="0" err="1">
                <a:solidFill>
                  <a:schemeClr val="lt1"/>
                </a:solidFill>
                <a:latin typeface="Arial"/>
                <a:ea typeface="Arial"/>
                <a:cs typeface="Arial"/>
                <a:sym typeface="Arial"/>
              </a:rPr>
              <a:t>authorisation</a:t>
            </a:r>
            <a:r>
              <a:rPr lang="en-US" sz="1200" dirty="0">
                <a:solidFill>
                  <a:schemeClr val="lt1"/>
                </a:solidFill>
                <a:latin typeface="Arial"/>
                <a:ea typeface="Arial"/>
                <a:cs typeface="Arial"/>
                <a:sym typeface="Arial"/>
              </a:rPr>
              <a:t> of his or her representative or an authority or a person or body provided for by law. Wishes relating to a genetic test expressed previously by an adult at a time where he or she had capacity to consent shall be taken into account. The individual concerned shall, to the extent of his or her capacity to understand, take part in the </a:t>
            </a:r>
            <a:r>
              <a:rPr lang="en-US" sz="1200" dirty="0" err="1">
                <a:solidFill>
                  <a:schemeClr val="lt1"/>
                </a:solidFill>
                <a:latin typeface="Arial"/>
                <a:ea typeface="Arial"/>
                <a:cs typeface="Arial"/>
                <a:sym typeface="Arial"/>
              </a:rPr>
              <a:t>authorisation</a:t>
            </a:r>
            <a:r>
              <a:rPr lang="en-US" sz="1200" dirty="0">
                <a:solidFill>
                  <a:schemeClr val="lt1"/>
                </a:solidFill>
                <a:latin typeface="Arial"/>
                <a:ea typeface="Arial"/>
                <a:cs typeface="Arial"/>
                <a:sym typeface="Arial"/>
              </a:rPr>
              <a:t> procedure.</a:t>
            </a:r>
          </a:p>
          <a:p>
            <a:pPr marL="228600" lvl="0" indent="-228600" algn="l" rtl="0">
              <a:lnSpc>
                <a:spcPct val="150000"/>
              </a:lnSpc>
              <a:spcBef>
                <a:spcPts val="0"/>
              </a:spcBef>
              <a:spcAft>
                <a:spcPts val="0"/>
              </a:spcAft>
              <a:buClr>
                <a:schemeClr val="bg1"/>
              </a:buClr>
              <a:buSzPct val="100000"/>
              <a:buFont typeface="+mj-lt"/>
              <a:buAutoNum type="arabicPeriod"/>
            </a:pPr>
            <a:endParaRPr sz="1200" dirty="0">
              <a:latin typeface="Arial"/>
              <a:ea typeface="Arial"/>
              <a:cs typeface="Arial"/>
              <a:sym typeface="Arial"/>
            </a:endParaRPr>
          </a:p>
          <a:p>
            <a:pPr marL="228600" lvl="0" indent="-228600" algn="l" rtl="0">
              <a:lnSpc>
                <a:spcPct val="150000"/>
              </a:lnSpc>
              <a:spcBef>
                <a:spcPts val="0"/>
              </a:spcBef>
              <a:spcAft>
                <a:spcPts val="0"/>
              </a:spcAft>
              <a:buClr>
                <a:schemeClr val="bg1"/>
              </a:buClr>
              <a:buSzPct val="100000"/>
              <a:buFont typeface="+mj-lt"/>
              <a:buAutoNum type="arabicPeriod"/>
            </a:pPr>
            <a:r>
              <a:rPr lang="en-US" sz="1200" dirty="0" err="1">
                <a:solidFill>
                  <a:schemeClr val="lt1"/>
                </a:solidFill>
                <a:latin typeface="Arial"/>
                <a:ea typeface="Arial"/>
                <a:cs typeface="Arial"/>
                <a:sym typeface="Arial"/>
              </a:rPr>
              <a:t>Authorisation</a:t>
            </a:r>
            <a:r>
              <a:rPr lang="en-US" sz="1200" dirty="0">
                <a:solidFill>
                  <a:schemeClr val="lt1"/>
                </a:solidFill>
                <a:latin typeface="Arial"/>
                <a:ea typeface="Arial"/>
                <a:cs typeface="Arial"/>
                <a:sym typeface="Arial"/>
              </a:rPr>
              <a:t> to tests referred to in Article 8, paragraph 2, shall be documented.</a:t>
            </a:r>
          </a:p>
          <a:p>
            <a:pPr marL="228600" lvl="0" indent="-228600" algn="l" rtl="0">
              <a:lnSpc>
                <a:spcPct val="150000"/>
              </a:lnSpc>
              <a:spcBef>
                <a:spcPts val="0"/>
              </a:spcBef>
              <a:spcAft>
                <a:spcPts val="0"/>
              </a:spcAft>
              <a:buClr>
                <a:schemeClr val="bg1"/>
              </a:buClr>
              <a:buSzPct val="100000"/>
              <a:buFont typeface="+mj-lt"/>
              <a:buAutoNum type="arabicPeriod"/>
            </a:pPr>
            <a:endParaRPr sz="1200" dirty="0">
              <a:latin typeface="Arial"/>
              <a:ea typeface="Arial"/>
              <a:cs typeface="Arial"/>
              <a:sym typeface="Arial"/>
            </a:endParaRPr>
          </a:p>
          <a:p>
            <a:pPr marL="228600" lvl="0" indent="-228600" algn="l" rtl="0">
              <a:lnSpc>
                <a:spcPct val="150000"/>
              </a:lnSpc>
              <a:spcBef>
                <a:spcPts val="0"/>
              </a:spcBef>
              <a:spcAft>
                <a:spcPts val="0"/>
              </a:spcAft>
              <a:buClr>
                <a:schemeClr val="bg1"/>
              </a:buClr>
              <a:buSzPct val="100000"/>
              <a:buFont typeface="+mj-lt"/>
              <a:buAutoNum type="arabicPeriod"/>
            </a:pPr>
            <a:r>
              <a:rPr lang="en-US" sz="1200" dirty="0">
                <a:solidFill>
                  <a:schemeClr val="lt1"/>
                </a:solidFill>
                <a:latin typeface="Arial"/>
                <a:ea typeface="Arial"/>
                <a:cs typeface="Arial"/>
                <a:sym typeface="Arial"/>
              </a:rPr>
              <a:t>The </a:t>
            </a:r>
            <a:r>
              <a:rPr lang="en-US" sz="1200" dirty="0" err="1">
                <a:solidFill>
                  <a:schemeClr val="lt1"/>
                </a:solidFill>
                <a:latin typeface="Arial"/>
                <a:ea typeface="Arial"/>
                <a:cs typeface="Arial"/>
                <a:sym typeface="Arial"/>
              </a:rPr>
              <a:t>authorisation</a:t>
            </a:r>
            <a:r>
              <a:rPr lang="en-US" sz="1200" dirty="0">
                <a:solidFill>
                  <a:schemeClr val="lt1"/>
                </a:solidFill>
                <a:latin typeface="Arial"/>
                <a:ea typeface="Arial"/>
                <a:cs typeface="Arial"/>
                <a:sym typeface="Arial"/>
              </a:rPr>
              <a:t> referred to in paragraphs 1 and 2 above may be withdrawn at any time in</a:t>
            </a:r>
            <a:r>
              <a:rPr lang="en-US" sz="1200" dirty="0">
                <a:latin typeface="Arial"/>
                <a:ea typeface="Arial"/>
                <a:cs typeface="Arial"/>
                <a:sym typeface="Arial"/>
              </a:rPr>
              <a:t> </a:t>
            </a:r>
            <a:r>
              <a:rPr lang="en-US" sz="1200" dirty="0">
                <a:solidFill>
                  <a:schemeClr val="lt1"/>
                </a:solidFill>
                <a:latin typeface="Arial"/>
                <a:ea typeface="Arial"/>
                <a:cs typeface="Arial"/>
                <a:sym typeface="Arial"/>
              </a:rPr>
              <a:t>the best interests of the person concerned</a:t>
            </a:r>
            <a:endParaRPr sz="1200" dirty="0">
              <a:solidFill>
                <a:schemeClr val="lt1"/>
              </a:solidFill>
              <a:latin typeface="Arial"/>
              <a:ea typeface="Arial"/>
              <a:cs typeface="Arial"/>
              <a:sym typeface="Arial"/>
            </a:endParaRPr>
          </a:p>
          <a:p>
            <a:pPr marL="0" lvl="0" indent="0" algn="l" rtl="0">
              <a:lnSpc>
                <a:spcPct val="150000"/>
              </a:lnSpc>
              <a:spcBef>
                <a:spcPts val="0"/>
              </a:spcBef>
              <a:spcAft>
                <a:spcPts val="0"/>
              </a:spcAft>
              <a:buClr>
                <a:srgbClr val="B9D1FE"/>
              </a:buClr>
              <a:buSzPts val="1800"/>
              <a:buNone/>
            </a:pPr>
            <a:r>
              <a:rPr lang="en-US" sz="1400" dirty="0">
                <a:solidFill>
                  <a:schemeClr val="lt1"/>
                </a:solidFill>
                <a:latin typeface="Arial"/>
                <a:ea typeface="Arial"/>
                <a:cs typeface="Arial"/>
                <a:sym typeface="Arial"/>
              </a:rPr>
              <a:t> </a:t>
            </a:r>
            <a:endParaRPr sz="1400" dirty="0">
              <a:solidFill>
                <a:schemeClr val="lt1"/>
              </a:solidFill>
              <a:latin typeface="Arial"/>
              <a:ea typeface="Arial"/>
              <a:cs typeface="Arial"/>
              <a:sym typeface="Arial"/>
            </a:endParaRPr>
          </a:p>
        </p:txBody>
      </p:sp>
      <p:pic>
        <p:nvPicPr>
          <p:cNvPr id="470" name="Google Shape;470;p64"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Google Shape;462;p63">
            <a:extLst>
              <a:ext uri="{FF2B5EF4-FFF2-40B4-BE49-F238E27FC236}">
                <a16:creationId xmlns:a16="http://schemas.microsoft.com/office/drawing/2014/main" id="{52303890-8AD8-26E0-F3F8-0F8A626A8CE4}"/>
              </a:ext>
            </a:extLst>
          </p:cNvPr>
          <p:cNvSpPr/>
          <p:nvPr/>
        </p:nvSpPr>
        <p:spPr>
          <a:xfrm>
            <a:off x="96916" y="4868730"/>
            <a:ext cx="260039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 https://rm.coe.int/1680084824</a:t>
            </a:r>
            <a:endParaRPr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5"/>
          <p:cNvSpPr txBox="1">
            <a:spLocks noGrp="1"/>
          </p:cNvSpPr>
          <p:nvPr>
            <p:ph type="body" idx="4294967295"/>
          </p:nvPr>
        </p:nvSpPr>
        <p:spPr>
          <a:xfrm>
            <a:off x="192628" y="49232"/>
            <a:ext cx="8224829" cy="4640784"/>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B9D1FE"/>
              </a:buClr>
              <a:buSzPts val="1800"/>
              <a:buNone/>
            </a:pPr>
            <a:r>
              <a:rPr lang="en-US" sz="1300" b="1" dirty="0">
                <a:solidFill>
                  <a:schemeClr val="lt1"/>
                </a:solidFill>
                <a:latin typeface="Arial"/>
                <a:ea typeface="Arial"/>
                <a:cs typeface="Arial"/>
                <a:sym typeface="Arial"/>
              </a:rPr>
              <a:t>Chapter VI – Tests for the benefit of family members</a:t>
            </a:r>
            <a:endParaRPr sz="1300" dirty="0">
              <a:latin typeface="Arial"/>
              <a:ea typeface="Arial"/>
              <a:cs typeface="Arial"/>
              <a:sym typeface="Arial"/>
            </a:endParaRPr>
          </a:p>
          <a:p>
            <a:pPr marL="0" lvl="0" indent="0" algn="l" rtl="0">
              <a:lnSpc>
                <a:spcPct val="150000"/>
              </a:lnSpc>
              <a:spcBef>
                <a:spcPts val="0"/>
              </a:spcBef>
              <a:spcAft>
                <a:spcPts val="0"/>
              </a:spcAft>
              <a:buClr>
                <a:srgbClr val="B9D1FE"/>
              </a:buClr>
              <a:buSzPts val="1800"/>
              <a:buNone/>
            </a:pPr>
            <a:r>
              <a:rPr lang="en-US" sz="1300" b="1" dirty="0">
                <a:solidFill>
                  <a:schemeClr val="lt1"/>
                </a:solidFill>
                <a:latin typeface="Arial"/>
                <a:ea typeface="Arial"/>
                <a:cs typeface="Arial"/>
                <a:sym typeface="Arial"/>
              </a:rPr>
              <a:t>Article 13 – Tests on persons not able to consent</a:t>
            </a:r>
            <a:endParaRPr sz="1300" dirty="0">
              <a:latin typeface="Arial"/>
              <a:ea typeface="Arial"/>
              <a:cs typeface="Arial"/>
              <a:sym typeface="Arial"/>
            </a:endParaRPr>
          </a:p>
          <a:p>
            <a:pPr marL="0" lvl="0" indent="0" algn="l" rtl="0">
              <a:lnSpc>
                <a:spcPct val="100000"/>
              </a:lnSpc>
              <a:spcBef>
                <a:spcPts val="600"/>
              </a:spcBef>
              <a:spcAft>
                <a:spcPts val="0"/>
              </a:spcAft>
              <a:buClr>
                <a:srgbClr val="B9D1FE"/>
              </a:buClr>
              <a:buSzPts val="1800"/>
              <a:buNone/>
            </a:pPr>
            <a:r>
              <a:rPr lang="en-US" sz="1300" dirty="0">
                <a:solidFill>
                  <a:schemeClr val="lt1"/>
                </a:solidFill>
                <a:latin typeface="Arial"/>
                <a:ea typeface="Arial"/>
                <a:cs typeface="Arial"/>
                <a:sym typeface="Arial"/>
              </a:rPr>
              <a:t>Exceptionally, and by derogation from the provisions of Article 6, paragraph 1, of the Convention on Human Rights and Biomedicine and of Article 10 of this Protocol, the law may allow a genetic test to be carried out, for the benefit of family members, on a person who does not have the capacity to consent, if the following conditions are met:</a:t>
            </a:r>
            <a:endParaRPr sz="1300" dirty="0">
              <a:latin typeface="Arial"/>
              <a:ea typeface="Arial"/>
              <a:cs typeface="Arial"/>
              <a:sym typeface="Arial"/>
            </a:endParaRPr>
          </a:p>
          <a:p>
            <a:pPr marL="228600" lvl="0" indent="-228600" algn="l" rtl="0">
              <a:lnSpc>
                <a:spcPct val="100000"/>
              </a:lnSpc>
              <a:spcBef>
                <a:spcPts val="600"/>
              </a:spcBef>
              <a:spcAft>
                <a:spcPts val="0"/>
              </a:spcAft>
              <a:buClr>
                <a:schemeClr val="bg1"/>
              </a:buClr>
              <a:buSzPct val="100000"/>
              <a:buFont typeface="+mj-lt"/>
              <a:buAutoNum type="alphaLcPeriod"/>
            </a:pPr>
            <a:r>
              <a:rPr lang="en-US" sz="1200" dirty="0">
                <a:solidFill>
                  <a:schemeClr val="lt1"/>
                </a:solidFill>
                <a:latin typeface="Arial"/>
                <a:ea typeface="Arial"/>
                <a:cs typeface="Arial"/>
                <a:sym typeface="Arial"/>
              </a:rPr>
              <a:t>the purpose of the test is to allow the family member(s) concerned to obtain a preventive, diagnostic or therapeutic benefit that has been independently evaluated as important for their health, or to allow them to make an informed choice with respect to procreation;</a:t>
            </a:r>
            <a:endParaRPr lang="en-US" sz="1200" dirty="0">
              <a:latin typeface="Arial"/>
              <a:ea typeface="Arial"/>
              <a:cs typeface="Arial"/>
              <a:sym typeface="Arial"/>
            </a:endParaRPr>
          </a:p>
          <a:p>
            <a:pPr marL="228600" lvl="0" indent="-228600" algn="l" rtl="0">
              <a:lnSpc>
                <a:spcPct val="100000"/>
              </a:lnSpc>
              <a:spcBef>
                <a:spcPts val="600"/>
              </a:spcBef>
              <a:spcAft>
                <a:spcPts val="0"/>
              </a:spcAft>
              <a:buClr>
                <a:schemeClr val="bg1"/>
              </a:buClr>
              <a:buSzPct val="100000"/>
              <a:buFont typeface="+mj-lt"/>
              <a:buAutoNum type="alphaLcPeriod"/>
            </a:pPr>
            <a:r>
              <a:rPr lang="en-US" sz="1200" dirty="0">
                <a:solidFill>
                  <a:schemeClr val="lt1"/>
                </a:solidFill>
                <a:latin typeface="Arial"/>
                <a:ea typeface="Arial"/>
                <a:cs typeface="Arial"/>
                <a:sym typeface="Arial"/>
              </a:rPr>
              <a:t>the benefit envisaged cannot be obtained without carrying out this test;</a:t>
            </a:r>
            <a:endParaRPr sz="1200" dirty="0">
              <a:latin typeface="Arial"/>
              <a:ea typeface="Arial"/>
              <a:cs typeface="Arial"/>
              <a:sym typeface="Arial"/>
            </a:endParaRPr>
          </a:p>
          <a:p>
            <a:pPr marL="228600" lvl="0" indent="-228600" algn="l" rtl="0">
              <a:lnSpc>
                <a:spcPct val="100000"/>
              </a:lnSpc>
              <a:spcBef>
                <a:spcPts val="600"/>
              </a:spcBef>
              <a:spcAft>
                <a:spcPts val="0"/>
              </a:spcAft>
              <a:buClr>
                <a:schemeClr val="bg1"/>
              </a:buClr>
              <a:buSzPct val="100000"/>
              <a:buFont typeface="+mj-lt"/>
              <a:buAutoNum type="alphaLcPeriod"/>
            </a:pPr>
            <a:r>
              <a:rPr lang="en-US" sz="1200" dirty="0">
                <a:solidFill>
                  <a:schemeClr val="lt1"/>
                </a:solidFill>
                <a:latin typeface="Arial"/>
                <a:ea typeface="Arial"/>
                <a:cs typeface="Arial"/>
                <a:sym typeface="Arial"/>
              </a:rPr>
              <a:t>the risk and burden of the intervention are minimal for the person who is undergoing the test;</a:t>
            </a:r>
            <a:endParaRPr sz="1200" dirty="0">
              <a:latin typeface="Arial"/>
              <a:ea typeface="Arial"/>
              <a:cs typeface="Arial"/>
              <a:sym typeface="Arial"/>
            </a:endParaRPr>
          </a:p>
          <a:p>
            <a:pPr marL="228600" lvl="0" indent="-228600" algn="l" rtl="0">
              <a:lnSpc>
                <a:spcPct val="100000"/>
              </a:lnSpc>
              <a:spcBef>
                <a:spcPts val="600"/>
              </a:spcBef>
              <a:spcAft>
                <a:spcPts val="0"/>
              </a:spcAft>
              <a:buClr>
                <a:schemeClr val="bg1"/>
              </a:buClr>
              <a:buSzPct val="100000"/>
              <a:buFont typeface="+mj-lt"/>
              <a:buAutoNum type="alphaLcPeriod"/>
            </a:pPr>
            <a:r>
              <a:rPr lang="en-US" sz="1200" dirty="0">
                <a:solidFill>
                  <a:schemeClr val="lt1"/>
                </a:solidFill>
                <a:latin typeface="Arial"/>
                <a:ea typeface="Arial"/>
                <a:cs typeface="Arial"/>
                <a:sym typeface="Arial"/>
              </a:rPr>
              <a:t>the expected benefit has been independently evaluated as substantially outweighing the risk for private life that may arise from the collection, processing or communication of the results of the test;</a:t>
            </a:r>
            <a:endParaRPr sz="1200" dirty="0">
              <a:latin typeface="Arial"/>
              <a:ea typeface="Arial"/>
              <a:cs typeface="Arial"/>
              <a:sym typeface="Arial"/>
            </a:endParaRPr>
          </a:p>
          <a:p>
            <a:pPr marL="228600" lvl="0" indent="-228600" algn="l" rtl="0">
              <a:lnSpc>
                <a:spcPct val="100000"/>
              </a:lnSpc>
              <a:spcBef>
                <a:spcPts val="600"/>
              </a:spcBef>
              <a:spcAft>
                <a:spcPts val="0"/>
              </a:spcAft>
              <a:buClr>
                <a:schemeClr val="bg1"/>
              </a:buClr>
              <a:buSzPct val="100000"/>
              <a:buFont typeface="+mj-lt"/>
              <a:buAutoNum type="alphaLcPeriod"/>
            </a:pPr>
            <a:r>
              <a:rPr lang="en-US" sz="1200" dirty="0">
                <a:solidFill>
                  <a:schemeClr val="lt1"/>
                </a:solidFill>
                <a:latin typeface="Arial"/>
                <a:ea typeface="Arial"/>
                <a:cs typeface="Arial"/>
                <a:sym typeface="Arial"/>
              </a:rPr>
              <a:t>the </a:t>
            </a:r>
            <a:r>
              <a:rPr lang="en-US" sz="1200" dirty="0" err="1">
                <a:solidFill>
                  <a:schemeClr val="lt1"/>
                </a:solidFill>
                <a:latin typeface="Arial"/>
                <a:ea typeface="Arial"/>
                <a:cs typeface="Arial"/>
                <a:sym typeface="Arial"/>
              </a:rPr>
              <a:t>authorisation</a:t>
            </a:r>
            <a:r>
              <a:rPr lang="en-US" sz="1200" dirty="0">
                <a:solidFill>
                  <a:schemeClr val="lt1"/>
                </a:solidFill>
                <a:latin typeface="Arial"/>
                <a:ea typeface="Arial"/>
                <a:cs typeface="Arial"/>
                <a:sym typeface="Arial"/>
              </a:rPr>
              <a:t> of the representative of the person not able to consent, or an authority or a person or body provided for by law has been given;</a:t>
            </a:r>
            <a:endParaRPr sz="1200" dirty="0">
              <a:latin typeface="Arial"/>
              <a:ea typeface="Arial"/>
              <a:cs typeface="Arial"/>
              <a:sym typeface="Arial"/>
            </a:endParaRPr>
          </a:p>
          <a:p>
            <a:pPr marL="228600" lvl="0" indent="-228600" algn="l" rtl="0">
              <a:lnSpc>
                <a:spcPct val="100000"/>
              </a:lnSpc>
              <a:spcBef>
                <a:spcPts val="600"/>
              </a:spcBef>
              <a:spcAft>
                <a:spcPts val="0"/>
              </a:spcAft>
              <a:buClr>
                <a:schemeClr val="bg1"/>
              </a:buClr>
              <a:buSzPct val="100000"/>
              <a:buFont typeface="+mj-lt"/>
              <a:buAutoNum type="alphaLcPeriod"/>
            </a:pPr>
            <a:r>
              <a:rPr lang="en-US" sz="1200" dirty="0">
                <a:solidFill>
                  <a:schemeClr val="lt1"/>
                </a:solidFill>
                <a:latin typeface="Arial"/>
                <a:ea typeface="Arial"/>
                <a:cs typeface="Arial"/>
                <a:sym typeface="Arial"/>
              </a:rPr>
              <a:t>the person not able to consent shall, in proportion to his or her capacity to understand and degree of maturity, take part in the </a:t>
            </a:r>
            <a:r>
              <a:rPr lang="en-US" sz="1200" dirty="0" err="1">
                <a:solidFill>
                  <a:schemeClr val="lt1"/>
                </a:solidFill>
                <a:latin typeface="Arial"/>
                <a:ea typeface="Arial"/>
                <a:cs typeface="Arial"/>
                <a:sym typeface="Arial"/>
              </a:rPr>
              <a:t>authorisation</a:t>
            </a:r>
            <a:r>
              <a:rPr lang="en-US" sz="1200" dirty="0">
                <a:solidFill>
                  <a:schemeClr val="lt1"/>
                </a:solidFill>
                <a:latin typeface="Arial"/>
                <a:ea typeface="Arial"/>
                <a:cs typeface="Arial"/>
                <a:sym typeface="Arial"/>
              </a:rPr>
              <a:t> procedure. The test shall not be carried out if this person objects to it.</a:t>
            </a:r>
            <a:endParaRPr sz="1200" dirty="0">
              <a:solidFill>
                <a:schemeClr val="lt1"/>
              </a:solidFill>
              <a:latin typeface="Arial"/>
              <a:ea typeface="Arial"/>
              <a:cs typeface="Arial"/>
              <a:sym typeface="Arial"/>
            </a:endParaRPr>
          </a:p>
        </p:txBody>
      </p:sp>
      <p:pic>
        <p:nvPicPr>
          <p:cNvPr id="477" name="Google Shape;477;p65"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2" name="Google Shape;462;p63">
            <a:extLst>
              <a:ext uri="{FF2B5EF4-FFF2-40B4-BE49-F238E27FC236}">
                <a16:creationId xmlns:a16="http://schemas.microsoft.com/office/drawing/2014/main" id="{1E560E14-EDCD-B589-D973-A999120ED322}"/>
              </a:ext>
            </a:extLst>
          </p:cNvPr>
          <p:cNvSpPr/>
          <p:nvPr/>
        </p:nvSpPr>
        <p:spPr>
          <a:xfrm>
            <a:off x="96916" y="4868730"/>
            <a:ext cx="2600392"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lt1"/>
                </a:solidFill>
                <a:latin typeface="Arial"/>
                <a:ea typeface="Arial"/>
                <a:cs typeface="Arial"/>
                <a:sym typeface="Arial"/>
              </a:rPr>
              <a:t> https://rm.coe.int/1680084824</a:t>
            </a:r>
            <a:endParaRPr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214CBAC-4C55-F687-E5E4-8A9942489BA9}"/>
              </a:ext>
            </a:extLst>
          </p:cNvPr>
          <p:cNvSpPr>
            <a:spLocks noGrp="1"/>
          </p:cNvSpPr>
          <p:nvPr>
            <p:ph type="subTitle" idx="1"/>
          </p:nvPr>
        </p:nvSpPr>
        <p:spPr/>
        <p:txBody>
          <a:bodyPr/>
          <a:lstStyle/>
          <a:p>
            <a:r>
              <a:rPr lang="en-GB" sz="4000" b="1" dirty="0">
                <a:solidFill>
                  <a:schemeClr val="accent1"/>
                </a:solidFill>
                <a:latin typeface="+mj-lt"/>
              </a:rPr>
              <a:t>Check your understanding!</a:t>
            </a:r>
          </a:p>
        </p:txBody>
      </p:sp>
    </p:spTree>
    <p:extLst>
      <p:ext uri="{BB962C8B-B14F-4D97-AF65-F5344CB8AC3E}">
        <p14:creationId xmlns:p14="http://schemas.microsoft.com/office/powerpoint/2010/main" val="865432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21a482fdae0_0_6"/>
          <p:cNvSpPr txBox="1">
            <a:spLocks noGrp="1"/>
          </p:cNvSpPr>
          <p:nvPr>
            <p:ph type="title"/>
          </p:nvPr>
        </p:nvSpPr>
        <p:spPr>
          <a:xfrm>
            <a:off x="373359" y="188967"/>
            <a:ext cx="7708200" cy="740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chemeClr val="dk1"/>
              </a:buClr>
              <a:buSzPts val="1100"/>
              <a:buFont typeface="Arial"/>
              <a:buNone/>
            </a:pPr>
            <a:r>
              <a:rPr lang="en-US" sz="30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Check your understanding!</a:t>
            </a:r>
            <a:endParaRPr sz="3000" dirty="0">
              <a:latin typeface="Arial"/>
              <a:ea typeface="Arial"/>
              <a:cs typeface="Arial"/>
              <a:sym typeface="Arial"/>
            </a:endParaRPr>
          </a:p>
          <a:p>
            <a:pPr marL="0" lvl="0" indent="0" algn="l" rtl="0">
              <a:lnSpc>
                <a:spcPct val="100000"/>
              </a:lnSpc>
              <a:spcBef>
                <a:spcPts val="0"/>
              </a:spcBef>
              <a:spcAft>
                <a:spcPts val="0"/>
              </a:spcAft>
              <a:buSzPts val="2800"/>
              <a:buNone/>
            </a:pPr>
            <a:endParaRPr sz="2500" dirty="0">
              <a:latin typeface="Calibri"/>
              <a:ea typeface="Calibri"/>
              <a:cs typeface="Calibri"/>
              <a:sym typeface="Calibri"/>
            </a:endParaRPr>
          </a:p>
        </p:txBody>
      </p:sp>
      <p:sp>
        <p:nvSpPr>
          <p:cNvPr id="521" name="Google Shape;521;g21a482fdae0_0_6"/>
          <p:cNvSpPr txBox="1">
            <a:spLocks noGrp="1"/>
          </p:cNvSpPr>
          <p:nvPr>
            <p:ph type="body" idx="4294967295"/>
          </p:nvPr>
        </p:nvSpPr>
        <p:spPr>
          <a:xfrm>
            <a:off x="373359" y="1002207"/>
            <a:ext cx="7053870" cy="3457764"/>
          </a:xfrm>
          <a:prstGeom prst="rect">
            <a:avLst/>
          </a:prstGeom>
          <a:noFill/>
          <a:ln>
            <a:noFill/>
          </a:ln>
        </p:spPr>
        <p:txBody>
          <a:bodyPr spcFirstLastPara="1" wrap="square" lIns="91425" tIns="91425" rIns="91425" bIns="91425" anchor="t" anchorCtr="0">
            <a:noAutofit/>
          </a:bodyPr>
          <a:lstStyle/>
          <a:p>
            <a:pPr marL="228600" indent="-228600">
              <a:buSzPct val="100000"/>
              <a:buFont typeface="+mj-lt"/>
              <a:buAutoNum type="arabicPeriod"/>
            </a:pPr>
            <a:r>
              <a:rPr lang="en-US" sz="1200" dirty="0">
                <a:solidFill>
                  <a:schemeClr val="dk1"/>
                </a:solidFill>
                <a:latin typeface="Arial"/>
                <a:cs typeface="Arial"/>
                <a:sym typeface="Arial"/>
              </a:rPr>
              <a:t>Which of the following declarations/texts is legally binding?</a:t>
            </a:r>
            <a:endParaRPr sz="1200" dirty="0">
              <a:solidFill>
                <a:schemeClr val="dk1"/>
              </a:solidFill>
              <a:latin typeface="Arial"/>
              <a:cs typeface="Arial"/>
              <a:sym typeface="Arial"/>
            </a:endParaRPr>
          </a:p>
          <a:p>
            <a:pPr marL="360000" indent="-228600">
              <a:lnSpc>
                <a:spcPct val="150000"/>
              </a:lnSpc>
              <a:buClrTx/>
              <a:buSzPct val="100000"/>
              <a:buFont typeface="+mj-lt"/>
              <a:buAutoNum type="alphaUcPeriod"/>
            </a:pPr>
            <a:r>
              <a:rPr lang="en-US" sz="1200" dirty="0">
                <a:solidFill>
                  <a:schemeClr val="dk1"/>
                </a:solidFill>
                <a:latin typeface="Arial"/>
                <a:cs typeface="Arial"/>
                <a:sym typeface="Arial"/>
              </a:rPr>
              <a:t>Universal Declaration on Bioethics and Human Rights (2005) </a:t>
            </a:r>
            <a:endParaRPr sz="1200" dirty="0">
              <a:solidFill>
                <a:schemeClr val="dk1"/>
              </a:solidFill>
              <a:latin typeface="Arial"/>
              <a:cs typeface="Arial"/>
              <a:sym typeface="Arial"/>
            </a:endParaRPr>
          </a:p>
          <a:p>
            <a:pPr marL="360000" indent="-228600">
              <a:lnSpc>
                <a:spcPct val="150000"/>
              </a:lnSpc>
              <a:buClrTx/>
              <a:buSzPct val="100000"/>
              <a:buFont typeface="+mj-lt"/>
              <a:buAutoNum type="alphaUcPeriod"/>
            </a:pPr>
            <a:r>
              <a:rPr lang="en-US" sz="1200" dirty="0">
                <a:solidFill>
                  <a:schemeClr val="dk1"/>
                </a:solidFill>
                <a:latin typeface="Arial"/>
                <a:cs typeface="Arial"/>
                <a:sym typeface="Arial"/>
              </a:rPr>
              <a:t>UNESCO Declaration on the Human Genome and Human Rights (1997) </a:t>
            </a:r>
            <a:endParaRPr sz="1200" dirty="0">
              <a:solidFill>
                <a:schemeClr val="dk1"/>
              </a:solidFill>
              <a:latin typeface="Arial"/>
              <a:cs typeface="Arial"/>
              <a:sym typeface="Arial"/>
            </a:endParaRPr>
          </a:p>
          <a:p>
            <a:pPr marL="360000" indent="-228600">
              <a:lnSpc>
                <a:spcPct val="150000"/>
              </a:lnSpc>
              <a:buClrTx/>
              <a:buSzPct val="100000"/>
              <a:buFont typeface="+mj-lt"/>
              <a:buAutoNum type="alphaUcPeriod"/>
            </a:pPr>
            <a:r>
              <a:rPr lang="en-US" sz="1200" dirty="0">
                <a:solidFill>
                  <a:schemeClr val="dk1"/>
                </a:solidFill>
                <a:latin typeface="Arial"/>
                <a:cs typeface="Arial"/>
                <a:sym typeface="Arial"/>
              </a:rPr>
              <a:t>UNESCO Declaration on Genetic Data (2003) </a:t>
            </a:r>
            <a:endParaRPr sz="1200" dirty="0">
              <a:solidFill>
                <a:schemeClr val="dk1"/>
              </a:solidFill>
              <a:latin typeface="Arial"/>
              <a:cs typeface="Arial"/>
              <a:sym typeface="Arial"/>
            </a:endParaRPr>
          </a:p>
          <a:p>
            <a:pPr marL="360000" indent="-228600">
              <a:lnSpc>
                <a:spcPct val="150000"/>
              </a:lnSpc>
              <a:buClrTx/>
              <a:buSzPct val="100000"/>
              <a:buFont typeface="+mj-lt"/>
              <a:buAutoNum type="alphaUcPeriod"/>
            </a:pPr>
            <a:r>
              <a:rPr lang="en-US" sz="1200" dirty="0">
                <a:solidFill>
                  <a:schemeClr val="dk1"/>
                </a:solidFill>
                <a:latin typeface="Arial"/>
                <a:cs typeface="Arial"/>
                <a:sym typeface="Arial"/>
              </a:rPr>
              <a:t>The Council of Europe Convention on Human Rights and Biomedicine (1997)</a:t>
            </a:r>
            <a:endParaRPr sz="1200" dirty="0">
              <a:solidFill>
                <a:schemeClr val="dk1"/>
              </a:solidFill>
              <a:latin typeface="Arial"/>
              <a:cs typeface="Arial"/>
              <a:sym typeface="Arial"/>
            </a:endParaRPr>
          </a:p>
          <a:p>
            <a:pPr marL="0" lvl="0" indent="0" algn="l" rtl="0">
              <a:lnSpc>
                <a:spcPct val="100000"/>
              </a:lnSpc>
              <a:spcBef>
                <a:spcPts val="0"/>
              </a:spcBef>
              <a:spcAft>
                <a:spcPts val="0"/>
              </a:spcAft>
              <a:buSzPts val="1800"/>
              <a:buNone/>
            </a:pPr>
            <a:endParaRPr sz="1400" dirty="0">
              <a:solidFill>
                <a:schemeClr val="dk1"/>
              </a:solidFill>
              <a:latin typeface="Arial"/>
              <a:ea typeface="Arial"/>
              <a:cs typeface="Arial"/>
              <a:sym typeface="Arial"/>
            </a:endParaRPr>
          </a:p>
          <a:p>
            <a:pPr marL="228600" lvl="0" indent="-228600">
              <a:buSzPct val="100000"/>
              <a:buFont typeface="+mj-lt"/>
              <a:buAutoNum type="arabicPeriod" startAt="2"/>
            </a:pPr>
            <a:r>
              <a:rPr lang="en-US" sz="1200" dirty="0">
                <a:solidFill>
                  <a:schemeClr val="dk1"/>
                </a:solidFill>
                <a:latin typeface="Arial"/>
                <a:cs typeface="Arial"/>
                <a:sym typeface="Arial"/>
              </a:rPr>
              <a:t>Which country regulates the procedures to be used for human genetic testing as well as the use of genetic material, data, and samples through the Genetic Diagnosis Act?</a:t>
            </a:r>
            <a:endParaRPr sz="1200" dirty="0">
              <a:solidFill>
                <a:schemeClr val="dk1"/>
              </a:solidFill>
              <a:latin typeface="Arial"/>
              <a:cs typeface="Arial"/>
              <a:sym typeface="Arial"/>
            </a:endParaRPr>
          </a:p>
          <a:p>
            <a:pPr marL="360000" indent="-228600">
              <a:lnSpc>
                <a:spcPct val="150000"/>
              </a:lnSpc>
              <a:buClrTx/>
              <a:buSzPct val="100000"/>
              <a:buFont typeface="+mj-lt"/>
              <a:buAutoNum type="alphaUcPeriod"/>
            </a:pPr>
            <a:r>
              <a:rPr lang="en-US" sz="1200" dirty="0">
                <a:solidFill>
                  <a:schemeClr val="dk1"/>
                </a:solidFill>
                <a:latin typeface="Arial"/>
                <a:cs typeface="Arial"/>
                <a:sym typeface="Arial"/>
              </a:rPr>
              <a:t>Greece</a:t>
            </a:r>
            <a:endParaRPr sz="1200" dirty="0">
              <a:solidFill>
                <a:schemeClr val="dk1"/>
              </a:solidFill>
              <a:latin typeface="Arial"/>
              <a:cs typeface="Arial"/>
              <a:sym typeface="Arial"/>
            </a:endParaRPr>
          </a:p>
          <a:p>
            <a:pPr marL="360000" indent="-228600">
              <a:lnSpc>
                <a:spcPct val="150000"/>
              </a:lnSpc>
              <a:buClrTx/>
              <a:buSzPct val="100000"/>
              <a:buFont typeface="+mj-lt"/>
              <a:buAutoNum type="alphaUcPeriod"/>
            </a:pPr>
            <a:r>
              <a:rPr lang="en-US" sz="1200" dirty="0">
                <a:solidFill>
                  <a:schemeClr val="dk1"/>
                </a:solidFill>
                <a:latin typeface="Arial"/>
                <a:cs typeface="Arial"/>
                <a:sym typeface="Arial"/>
              </a:rPr>
              <a:t>Germany</a:t>
            </a:r>
            <a:endParaRPr sz="1200" dirty="0">
              <a:solidFill>
                <a:schemeClr val="dk1"/>
              </a:solidFill>
              <a:latin typeface="Arial"/>
              <a:cs typeface="Arial"/>
              <a:sym typeface="Arial"/>
            </a:endParaRPr>
          </a:p>
          <a:p>
            <a:pPr marL="360000" indent="-228600">
              <a:lnSpc>
                <a:spcPct val="150000"/>
              </a:lnSpc>
              <a:buClrTx/>
              <a:buSzPct val="100000"/>
              <a:buFont typeface="+mj-lt"/>
              <a:buAutoNum type="alphaUcPeriod"/>
            </a:pPr>
            <a:r>
              <a:rPr lang="en-US" sz="1200" dirty="0">
                <a:solidFill>
                  <a:schemeClr val="dk1"/>
                </a:solidFill>
                <a:latin typeface="Arial"/>
                <a:cs typeface="Arial"/>
                <a:sym typeface="Arial"/>
              </a:rPr>
              <a:t>Belgium</a:t>
            </a:r>
            <a:endParaRPr sz="1200" dirty="0">
              <a:solidFill>
                <a:schemeClr val="dk1"/>
              </a:solidFill>
              <a:latin typeface="Arial"/>
              <a:cs typeface="Arial"/>
              <a:sym typeface="Arial"/>
            </a:endParaRPr>
          </a:p>
          <a:p>
            <a:pPr marL="360000" indent="-228600">
              <a:lnSpc>
                <a:spcPct val="150000"/>
              </a:lnSpc>
              <a:buClrTx/>
              <a:buSzPct val="100000"/>
              <a:buFont typeface="+mj-lt"/>
              <a:buAutoNum type="alphaUcPeriod"/>
            </a:pPr>
            <a:r>
              <a:rPr lang="en-US" sz="1200" dirty="0">
                <a:solidFill>
                  <a:schemeClr val="dk1"/>
                </a:solidFill>
                <a:latin typeface="Arial"/>
                <a:cs typeface="Arial"/>
                <a:sym typeface="Arial"/>
              </a:rPr>
              <a:t>Turkey</a:t>
            </a:r>
            <a:endParaRPr sz="1200" dirty="0">
              <a:solidFill>
                <a:schemeClr val="dk1"/>
              </a:solidFill>
              <a:latin typeface="Arial"/>
              <a:cs typeface="Arial"/>
              <a:sym typeface="Arial"/>
            </a:endParaRPr>
          </a:p>
          <a:p>
            <a:pPr marL="360000" indent="-228600">
              <a:lnSpc>
                <a:spcPct val="150000"/>
              </a:lnSpc>
              <a:buClrTx/>
              <a:buSzPct val="100000"/>
              <a:buFont typeface="+mj-lt"/>
              <a:buAutoNum type="alphaUcPeriod"/>
            </a:pPr>
            <a:r>
              <a:rPr lang="en-US" sz="1200" dirty="0">
                <a:solidFill>
                  <a:schemeClr val="dk1"/>
                </a:solidFill>
                <a:latin typeface="Arial"/>
                <a:cs typeface="Arial"/>
                <a:sym typeface="Arial"/>
              </a:rPr>
              <a:t>Spain</a:t>
            </a:r>
            <a:endParaRPr sz="1200" dirty="0">
              <a:solidFill>
                <a:schemeClr val="dk1"/>
              </a:solidFill>
              <a:latin typeface="Arial"/>
              <a:cs typeface="Arial"/>
              <a:sym typeface="Arial"/>
            </a:endParaRPr>
          </a:p>
        </p:txBody>
      </p:sp>
      <p:pic>
        <p:nvPicPr>
          <p:cNvPr id="522" name="Google Shape;522;g21a482fdae0_0_6"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extLst>
      <p:ext uri="{BB962C8B-B14F-4D97-AF65-F5344CB8AC3E}">
        <p14:creationId xmlns:p14="http://schemas.microsoft.com/office/powerpoint/2010/main" val="33366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21a482fdae0_0_6"/>
          <p:cNvSpPr txBox="1">
            <a:spLocks noGrp="1"/>
          </p:cNvSpPr>
          <p:nvPr>
            <p:ph type="title"/>
          </p:nvPr>
        </p:nvSpPr>
        <p:spPr>
          <a:xfrm>
            <a:off x="373359" y="188967"/>
            <a:ext cx="7708200" cy="740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chemeClr val="dk1"/>
              </a:buClr>
              <a:buSzPts val="1100"/>
              <a:buFont typeface="Arial"/>
              <a:buNone/>
            </a:pPr>
            <a:r>
              <a:rPr lang="en-US" sz="30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Check your understanding!</a:t>
            </a:r>
            <a:endParaRPr sz="3000" dirty="0">
              <a:latin typeface="Arial"/>
              <a:ea typeface="Arial"/>
              <a:cs typeface="Arial"/>
              <a:sym typeface="Arial"/>
            </a:endParaRPr>
          </a:p>
          <a:p>
            <a:pPr marL="0" lvl="0" indent="0" algn="l" rtl="0">
              <a:lnSpc>
                <a:spcPct val="100000"/>
              </a:lnSpc>
              <a:spcBef>
                <a:spcPts val="0"/>
              </a:spcBef>
              <a:spcAft>
                <a:spcPts val="0"/>
              </a:spcAft>
              <a:buSzPts val="2800"/>
              <a:buNone/>
            </a:pPr>
            <a:endParaRPr sz="2500" dirty="0">
              <a:latin typeface="Calibri"/>
              <a:ea typeface="Calibri"/>
              <a:cs typeface="Calibri"/>
              <a:sym typeface="Calibri"/>
            </a:endParaRPr>
          </a:p>
        </p:txBody>
      </p:sp>
      <p:sp>
        <p:nvSpPr>
          <p:cNvPr id="521" name="Google Shape;521;g21a482fdae0_0_6"/>
          <p:cNvSpPr txBox="1">
            <a:spLocks noGrp="1"/>
          </p:cNvSpPr>
          <p:nvPr>
            <p:ph type="body" idx="4294967295"/>
          </p:nvPr>
        </p:nvSpPr>
        <p:spPr>
          <a:xfrm>
            <a:off x="373359" y="990095"/>
            <a:ext cx="8163738" cy="3204972"/>
          </a:xfrm>
          <a:prstGeom prst="rect">
            <a:avLst/>
          </a:prstGeom>
          <a:noFill/>
          <a:ln>
            <a:noFill/>
          </a:ln>
        </p:spPr>
        <p:txBody>
          <a:bodyPr spcFirstLastPara="1" wrap="square" lIns="91425" tIns="91425" rIns="91425" bIns="91425" anchor="t" anchorCtr="0">
            <a:noAutofit/>
          </a:bodyPr>
          <a:lstStyle/>
          <a:p>
            <a:pPr marL="228600" indent="-228600">
              <a:buSzPct val="100000"/>
              <a:buFont typeface="+mj-lt"/>
              <a:buAutoNum type="arabicPeriod" startAt="3"/>
            </a:pPr>
            <a:r>
              <a:rPr lang="en-US" sz="1200" dirty="0">
                <a:solidFill>
                  <a:schemeClr val="dk1"/>
                </a:solidFill>
                <a:latin typeface="Arial"/>
                <a:cs typeface="Arial"/>
                <a:sym typeface="Arial"/>
              </a:rPr>
              <a:t>The General Data Protection Regulation (2016/679) is applicable in </a:t>
            </a:r>
            <a:endParaRPr sz="1200" dirty="0">
              <a:solidFill>
                <a:schemeClr val="dk1"/>
              </a:solidFill>
              <a:latin typeface="Arial"/>
              <a:cs typeface="Arial"/>
              <a:sym typeface="Arial"/>
            </a:endParaRPr>
          </a:p>
          <a:p>
            <a:pPr marL="360000" indent="-228600">
              <a:lnSpc>
                <a:spcPct val="150000"/>
              </a:lnSpc>
              <a:buClrTx/>
              <a:buSzPct val="100000"/>
              <a:buFont typeface="+mj-lt"/>
              <a:buAutoNum type="alphaUcPeriod"/>
            </a:pPr>
            <a:r>
              <a:rPr lang="en-US" sz="1200" dirty="0">
                <a:solidFill>
                  <a:schemeClr val="dk1"/>
                </a:solidFill>
                <a:latin typeface="Arial"/>
                <a:cs typeface="Arial"/>
                <a:sym typeface="Arial"/>
              </a:rPr>
              <a:t>all member states</a:t>
            </a:r>
            <a:endParaRPr sz="1200" dirty="0">
              <a:solidFill>
                <a:schemeClr val="dk1"/>
              </a:solidFill>
              <a:latin typeface="Arial"/>
              <a:cs typeface="Arial"/>
              <a:sym typeface="Arial"/>
            </a:endParaRPr>
          </a:p>
          <a:p>
            <a:pPr marL="360000" indent="-228600">
              <a:lnSpc>
                <a:spcPct val="150000"/>
              </a:lnSpc>
              <a:buClrTx/>
              <a:buSzPct val="100000"/>
              <a:buFont typeface="+mj-lt"/>
              <a:buAutoNum type="alphaUcPeriod"/>
            </a:pPr>
            <a:r>
              <a:rPr lang="en-US" sz="1200" dirty="0">
                <a:solidFill>
                  <a:schemeClr val="dk1"/>
                </a:solidFill>
                <a:latin typeface="Arial"/>
                <a:cs typeface="Arial"/>
                <a:sym typeface="Arial"/>
              </a:rPr>
              <a:t>Germany, France and Italy</a:t>
            </a:r>
            <a:endParaRPr sz="1200" dirty="0">
              <a:solidFill>
                <a:schemeClr val="dk1"/>
              </a:solidFill>
              <a:latin typeface="Arial"/>
              <a:cs typeface="Arial"/>
              <a:sym typeface="Arial"/>
            </a:endParaRPr>
          </a:p>
          <a:p>
            <a:pPr marL="360000" indent="-228600">
              <a:lnSpc>
                <a:spcPct val="150000"/>
              </a:lnSpc>
              <a:buClrTx/>
              <a:buSzPct val="100000"/>
              <a:buFont typeface="+mj-lt"/>
              <a:buAutoNum type="alphaUcPeriod"/>
            </a:pPr>
            <a:r>
              <a:rPr lang="en-US" sz="1200" dirty="0">
                <a:solidFill>
                  <a:schemeClr val="dk1"/>
                </a:solidFill>
                <a:latin typeface="Arial"/>
                <a:cs typeface="Arial"/>
                <a:sym typeface="Arial"/>
              </a:rPr>
              <a:t>all over the world</a:t>
            </a:r>
            <a:endParaRPr sz="1200" dirty="0">
              <a:solidFill>
                <a:schemeClr val="dk1"/>
              </a:solidFill>
              <a:latin typeface="Arial"/>
              <a:cs typeface="Arial"/>
              <a:sym typeface="Arial"/>
            </a:endParaRPr>
          </a:p>
          <a:p>
            <a:pPr marL="360000" indent="-228600">
              <a:lnSpc>
                <a:spcPct val="150000"/>
              </a:lnSpc>
              <a:buClrTx/>
              <a:buSzPct val="100000"/>
              <a:buFont typeface="+mj-lt"/>
              <a:buAutoNum type="alphaUcPeriod"/>
            </a:pPr>
            <a:r>
              <a:rPr lang="en-US" sz="1200" dirty="0">
                <a:solidFill>
                  <a:schemeClr val="dk1"/>
                </a:solidFill>
                <a:latin typeface="Arial"/>
                <a:cs typeface="Arial"/>
                <a:sym typeface="Arial"/>
              </a:rPr>
              <a:t>Germany, Sweden, France, Belgium and Spain</a:t>
            </a:r>
            <a:endParaRPr sz="1200" dirty="0">
              <a:solidFill>
                <a:schemeClr val="dk1"/>
              </a:solidFill>
              <a:latin typeface="Arial"/>
              <a:cs typeface="Arial"/>
              <a:sym typeface="Arial"/>
            </a:endParaRPr>
          </a:p>
          <a:p>
            <a:pPr marL="0" lvl="0" indent="0" algn="l" rtl="0">
              <a:lnSpc>
                <a:spcPct val="100000"/>
              </a:lnSpc>
              <a:spcBef>
                <a:spcPts val="0"/>
              </a:spcBef>
              <a:spcAft>
                <a:spcPts val="0"/>
              </a:spcAft>
              <a:buSzPts val="1800"/>
              <a:buNone/>
            </a:pPr>
            <a:endParaRPr sz="1400" dirty="0">
              <a:solidFill>
                <a:srgbClr val="000043"/>
              </a:solidFill>
              <a:latin typeface="Arial"/>
              <a:ea typeface="Arial"/>
              <a:cs typeface="Arial"/>
              <a:sym typeface="Arial"/>
            </a:endParaRPr>
          </a:p>
        </p:txBody>
      </p:sp>
      <p:pic>
        <p:nvPicPr>
          <p:cNvPr id="522" name="Google Shape;522;g21a482fdae0_0_6"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214CBAC-4C55-F687-E5E4-8A9942489BA9}"/>
              </a:ext>
            </a:extLst>
          </p:cNvPr>
          <p:cNvSpPr>
            <a:spLocks noGrp="1"/>
          </p:cNvSpPr>
          <p:nvPr>
            <p:ph type="subTitle" idx="1"/>
          </p:nvPr>
        </p:nvSpPr>
        <p:spPr/>
        <p:txBody>
          <a:bodyPr/>
          <a:lstStyle/>
          <a:p>
            <a:r>
              <a:rPr lang="en-GB" sz="4000" b="1" dirty="0">
                <a:solidFill>
                  <a:schemeClr val="accent1"/>
                </a:solidFill>
                <a:latin typeface="+mj-lt"/>
              </a:rPr>
              <a:t>Lesson overview</a:t>
            </a:r>
            <a:br>
              <a:rPr lang="en-GB" sz="4000" b="1" dirty="0">
                <a:solidFill>
                  <a:schemeClr val="accent1"/>
                </a:solidFill>
                <a:latin typeface="+mj-lt"/>
              </a:rPr>
            </a:br>
            <a:r>
              <a:rPr lang="en-GB" sz="4000" b="1" dirty="0">
                <a:solidFill>
                  <a:schemeClr val="accent1"/>
                </a:solidFill>
                <a:latin typeface="+mj-lt"/>
              </a:rPr>
              <a:t>What’s next?</a:t>
            </a:r>
          </a:p>
        </p:txBody>
      </p:sp>
    </p:spTree>
    <p:extLst>
      <p:ext uri="{BB962C8B-B14F-4D97-AF65-F5344CB8AC3E}">
        <p14:creationId xmlns:p14="http://schemas.microsoft.com/office/powerpoint/2010/main" val="3439249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21a482fdae0_0_16"/>
          <p:cNvSpPr txBox="1">
            <a:spLocks noGrp="1"/>
          </p:cNvSpPr>
          <p:nvPr>
            <p:ph type="title"/>
          </p:nvPr>
        </p:nvSpPr>
        <p:spPr>
          <a:xfrm>
            <a:off x="408425" y="384048"/>
            <a:ext cx="7717500" cy="572700"/>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0"/>
              </a:spcBef>
              <a:spcAft>
                <a:spcPts val="0"/>
              </a:spcAft>
              <a:buClr>
                <a:schemeClr val="dk1"/>
              </a:buClr>
              <a:buSzPts val="1100"/>
              <a:buFont typeface="Arial"/>
              <a:buNone/>
            </a:pPr>
            <a:r>
              <a:rPr lang="en-US" sz="3000" dirty="0">
                <a:latin typeface="Arial"/>
                <a:ea typeface="Arial"/>
                <a:cs typeface="Arial"/>
                <a:sym typeface="Arial"/>
              </a:rPr>
              <a:t>Lesson Overview – What’s next?</a:t>
            </a:r>
            <a:endParaRPr sz="3000" dirty="0">
              <a:latin typeface="Arial"/>
              <a:ea typeface="Arial"/>
              <a:cs typeface="Arial"/>
              <a:sym typeface="Arial"/>
            </a:endParaRPr>
          </a:p>
          <a:p>
            <a:pPr marL="0" lvl="0" indent="0" algn="l" rtl="0">
              <a:lnSpc>
                <a:spcPct val="100000"/>
              </a:lnSpc>
              <a:spcBef>
                <a:spcPts val="0"/>
              </a:spcBef>
              <a:spcAft>
                <a:spcPts val="0"/>
              </a:spcAft>
              <a:buSzPts val="2800"/>
              <a:buNone/>
            </a:pPr>
            <a:endParaRPr sz="3000" dirty="0">
              <a:latin typeface="Arial"/>
              <a:ea typeface="Arial"/>
              <a:cs typeface="Arial"/>
              <a:sym typeface="Arial"/>
            </a:endParaRPr>
          </a:p>
        </p:txBody>
      </p:sp>
      <p:pic>
        <p:nvPicPr>
          <p:cNvPr id="536" name="Google Shape;536;g21a482fdae0_0_16"/>
          <p:cNvPicPr preferRelativeResize="0"/>
          <p:nvPr/>
        </p:nvPicPr>
        <p:blipFill rotWithShape="1">
          <a:blip r:embed="rId3">
            <a:alphaModFix/>
          </a:blip>
          <a:srcRect/>
          <a:stretch/>
        </p:blipFill>
        <p:spPr>
          <a:xfrm>
            <a:off x="6502850" y="1646953"/>
            <a:ext cx="2457449" cy="2231708"/>
          </a:xfrm>
          <a:prstGeom prst="rect">
            <a:avLst/>
          </a:prstGeom>
          <a:noFill/>
          <a:ln>
            <a:noFill/>
          </a:ln>
          <a:effectLst>
            <a:outerShdw blurRad="557213" dist="19050" dir="12840000" algn="bl" rotWithShape="0">
              <a:srgbClr val="000000">
                <a:alpha val="48627"/>
              </a:srgbClr>
            </a:outerShdw>
          </a:effectLst>
        </p:spPr>
      </p:pic>
      <p:pic>
        <p:nvPicPr>
          <p:cNvPr id="537" name="Google Shape;537;g21a482fdae0_0_16"/>
          <p:cNvPicPr preferRelativeResize="0"/>
          <p:nvPr/>
        </p:nvPicPr>
        <p:blipFill rotWithShape="1">
          <a:blip r:embed="rId4">
            <a:alphaModFix/>
          </a:blip>
          <a:srcRect/>
          <a:stretch/>
        </p:blipFill>
        <p:spPr>
          <a:xfrm>
            <a:off x="6344700" y="4180100"/>
            <a:ext cx="2667700" cy="834400"/>
          </a:xfrm>
          <a:prstGeom prst="rect">
            <a:avLst/>
          </a:prstGeom>
          <a:noFill/>
          <a:ln>
            <a:noFill/>
          </a:ln>
        </p:spPr>
      </p:pic>
      <p:sp>
        <p:nvSpPr>
          <p:cNvPr id="538" name="Google Shape;538;g21a482fdae0_0_16"/>
          <p:cNvSpPr txBox="1">
            <a:spLocks noGrp="1"/>
          </p:cNvSpPr>
          <p:nvPr>
            <p:ph type="body" idx="1"/>
          </p:nvPr>
        </p:nvSpPr>
        <p:spPr>
          <a:xfrm>
            <a:off x="681225" y="1097625"/>
            <a:ext cx="5403600" cy="34164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SzPts val="1100"/>
              <a:buNone/>
            </a:pPr>
            <a:r>
              <a:rPr lang="en-US" sz="1400" dirty="0">
                <a:solidFill>
                  <a:schemeClr val="dk1"/>
                </a:solidFill>
                <a:latin typeface="Arial"/>
                <a:ea typeface="Arial"/>
                <a:cs typeface="Arial"/>
                <a:sym typeface="Arial"/>
              </a:rPr>
              <a:t>In this lesson, we acquired a set of basic notions on human rights. Lesson 2.4 focused on legal framework regarding genetic testing, the differences between the national law of the participating countries in GECONEU project and the basic information about informed consent and data protection.</a:t>
            </a:r>
          </a:p>
          <a:p>
            <a:pPr marL="0" lvl="0" indent="0" algn="l" rtl="0">
              <a:spcBef>
                <a:spcPts val="1200"/>
              </a:spcBef>
              <a:spcAft>
                <a:spcPts val="0"/>
              </a:spcAft>
              <a:buSzPts val="1100"/>
              <a:buNone/>
            </a:pPr>
            <a:endParaRPr sz="1400" dirty="0">
              <a:solidFill>
                <a:schemeClr val="dk1"/>
              </a:solidFill>
              <a:latin typeface="Arial"/>
              <a:ea typeface="Arial"/>
              <a:cs typeface="Arial"/>
              <a:sym typeface="Arial"/>
            </a:endParaRPr>
          </a:p>
          <a:p>
            <a:pPr marL="0" lvl="0" indent="0" algn="l" rtl="0">
              <a:spcBef>
                <a:spcPts val="1200"/>
              </a:spcBef>
              <a:spcAft>
                <a:spcPts val="0"/>
              </a:spcAft>
              <a:buSzPts val="1100"/>
              <a:buNone/>
            </a:pPr>
            <a:r>
              <a:rPr lang="en-US" sz="1400" dirty="0">
                <a:solidFill>
                  <a:schemeClr val="dk1"/>
                </a:solidFill>
                <a:latin typeface="Arial"/>
                <a:ea typeface="Arial"/>
                <a:cs typeface="Arial"/>
                <a:sym typeface="Arial"/>
              </a:rPr>
              <a:t>The next lesson 3.1 will present some basic information about the counseling approaches and the main ideas of family systemic approach, Carl Roger’s theory/humanitarian approach, narrative therapy, cognitive-behavioral therapy, mindfulness-based counseling, reality therapy and psychodynamic approach.</a:t>
            </a:r>
            <a:endParaRPr sz="1400" dirty="0">
              <a:solidFill>
                <a:schemeClr val="dk1"/>
              </a:solidFill>
              <a:latin typeface="Arial"/>
              <a:ea typeface="Arial"/>
              <a:cs typeface="Arial"/>
              <a:sym typeface="Arial"/>
            </a:endParaRPr>
          </a:p>
          <a:p>
            <a:pPr marL="0" lvl="0" indent="0" algn="l" rtl="0">
              <a:spcBef>
                <a:spcPts val="1200"/>
              </a:spcBef>
              <a:spcAft>
                <a:spcPts val="600"/>
              </a:spcAft>
              <a:buClr>
                <a:srgbClr val="C00000"/>
              </a:buClr>
              <a:buSzPts val="1100"/>
              <a:buFont typeface="Barlow"/>
              <a:buNone/>
            </a:pPr>
            <a:endParaRPr sz="1400"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3" name="Afbeelding 2">
            <a:extLst>
              <a:ext uri="{FF2B5EF4-FFF2-40B4-BE49-F238E27FC236}">
                <a16:creationId xmlns:a16="http://schemas.microsoft.com/office/drawing/2014/main" id="{7562FF1C-3E08-2E4E-347D-7F9D09CD46D2}"/>
              </a:ext>
            </a:extLst>
          </p:cNvPr>
          <p:cNvPicPr>
            <a:picLocks noChangeAspect="1"/>
          </p:cNvPicPr>
          <p:nvPr/>
        </p:nvPicPr>
        <p:blipFill>
          <a:blip r:embed="rId3"/>
          <a:stretch>
            <a:fillRect/>
          </a:stretch>
        </p:blipFill>
        <p:spPr>
          <a:xfrm>
            <a:off x="0" y="4820187"/>
            <a:ext cx="9144000" cy="329923"/>
          </a:xfrm>
          <a:prstGeom prst="rect">
            <a:avLst/>
          </a:prstGeom>
        </p:spPr>
      </p:pic>
      <p:sp>
        <p:nvSpPr>
          <p:cNvPr id="92" name="Google Shape;92;p6"/>
          <p:cNvSpPr txBox="1">
            <a:spLocks noGrp="1"/>
          </p:cNvSpPr>
          <p:nvPr>
            <p:ph type="body" idx="1"/>
          </p:nvPr>
        </p:nvSpPr>
        <p:spPr>
          <a:xfrm>
            <a:off x="5169894" y="3844188"/>
            <a:ext cx="7862739"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400">
              <a:solidFill>
                <a:srgbClr val="000043"/>
              </a:solidFill>
              <a:latin typeface="Arial"/>
              <a:ea typeface="Arial"/>
              <a:cs typeface="Arial"/>
              <a:sym typeface="Arial"/>
            </a:endParaRPr>
          </a:p>
          <a:p>
            <a:pPr marL="0" lvl="0" indent="0" algn="l" rtl="0">
              <a:lnSpc>
                <a:spcPct val="100000"/>
              </a:lnSpc>
              <a:spcBef>
                <a:spcPts val="0"/>
              </a:spcBef>
              <a:spcAft>
                <a:spcPts val="0"/>
              </a:spcAft>
              <a:buSzPts val="1400"/>
              <a:buNone/>
            </a:pPr>
            <a:endParaRPr sz="1400">
              <a:solidFill>
                <a:srgbClr val="000043"/>
              </a:solidFill>
              <a:latin typeface="Arial"/>
              <a:ea typeface="Arial"/>
              <a:cs typeface="Arial"/>
              <a:sym typeface="Arial"/>
            </a:endParaRPr>
          </a:p>
        </p:txBody>
      </p:sp>
      <p:sp>
        <p:nvSpPr>
          <p:cNvPr id="93" name="Google Shape;93;p6"/>
          <p:cNvSpPr txBox="1">
            <a:spLocks noGrp="1"/>
          </p:cNvSpPr>
          <p:nvPr>
            <p:ph type="title"/>
          </p:nvPr>
        </p:nvSpPr>
        <p:spPr>
          <a:xfrm>
            <a:off x="194943" y="129000"/>
            <a:ext cx="8617527"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dirty="0">
                <a:latin typeface="Arial"/>
                <a:ea typeface="Arial"/>
                <a:cs typeface="Arial"/>
                <a:sym typeface="Arial"/>
              </a:rPr>
              <a:t>The hierarchy of the law</a:t>
            </a:r>
            <a:endParaRPr sz="3000" dirty="0">
              <a:latin typeface="Arial"/>
              <a:ea typeface="Arial"/>
              <a:cs typeface="Arial"/>
              <a:sym typeface="Arial"/>
            </a:endParaRPr>
          </a:p>
        </p:txBody>
      </p:sp>
      <p:sp>
        <p:nvSpPr>
          <p:cNvPr id="94" name="Google Shape;94;p6"/>
          <p:cNvSpPr/>
          <p:nvPr/>
        </p:nvSpPr>
        <p:spPr>
          <a:xfrm>
            <a:off x="957541" y="868197"/>
            <a:ext cx="2606681" cy="3595075"/>
          </a:xfrm>
          <a:prstGeom prst="triangle">
            <a:avLst>
              <a:gd name="adj" fmla="val 50000"/>
            </a:avLst>
          </a:prstGeom>
          <a:solidFill>
            <a:schemeClr val="accent1"/>
          </a:solidFill>
          <a:ln w="25400" cap="flat" cmpd="sng">
            <a:solidFill>
              <a:srgbClr val="3666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 name="Google Shape;95;p6"/>
          <p:cNvSpPr/>
          <p:nvPr/>
        </p:nvSpPr>
        <p:spPr>
          <a:xfrm>
            <a:off x="5458331" y="818531"/>
            <a:ext cx="2606681" cy="3595075"/>
          </a:xfrm>
          <a:prstGeom prst="triangle">
            <a:avLst>
              <a:gd name="adj" fmla="val 50000"/>
            </a:avLst>
          </a:prstGeom>
          <a:solidFill>
            <a:srgbClr val="DAE7FF"/>
          </a:solidFill>
          <a:ln w="25400" cap="flat" cmpd="sng">
            <a:solidFill>
              <a:srgbClr val="DAE7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 name="Google Shape;96;p6"/>
          <p:cNvSpPr txBox="1"/>
          <p:nvPr/>
        </p:nvSpPr>
        <p:spPr>
          <a:xfrm>
            <a:off x="1666249" y="4523490"/>
            <a:ext cx="12112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international</a:t>
            </a:r>
            <a:endParaRPr sz="1400" b="0" i="0" u="none" strike="noStrike" cap="none">
              <a:solidFill>
                <a:srgbClr val="000000"/>
              </a:solidFill>
              <a:latin typeface="Arial"/>
              <a:ea typeface="Arial"/>
              <a:cs typeface="Arial"/>
              <a:sym typeface="Arial"/>
            </a:endParaRPr>
          </a:p>
        </p:txBody>
      </p:sp>
      <p:sp>
        <p:nvSpPr>
          <p:cNvPr id="97" name="Google Shape;97;p6"/>
          <p:cNvSpPr txBox="1"/>
          <p:nvPr/>
        </p:nvSpPr>
        <p:spPr>
          <a:xfrm>
            <a:off x="6313491" y="4496333"/>
            <a:ext cx="8963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national</a:t>
            </a:r>
            <a:endParaRPr sz="1400" b="0" i="0" u="none" strike="noStrike" cap="none">
              <a:solidFill>
                <a:srgbClr val="000000"/>
              </a:solidFill>
              <a:latin typeface="Arial"/>
              <a:ea typeface="Arial"/>
              <a:cs typeface="Arial"/>
              <a:sym typeface="Arial"/>
            </a:endParaRPr>
          </a:p>
        </p:txBody>
      </p:sp>
      <p:sp>
        <p:nvSpPr>
          <p:cNvPr id="98" name="Google Shape;98;p6"/>
          <p:cNvSpPr/>
          <p:nvPr/>
        </p:nvSpPr>
        <p:spPr>
          <a:xfrm>
            <a:off x="1769073" y="648823"/>
            <a:ext cx="961621" cy="827162"/>
          </a:xfrm>
          <a:prstGeom prst="verticalScroll">
            <a:avLst>
              <a:gd name="adj" fmla="val 12500"/>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 name="Google Shape;99;p6"/>
          <p:cNvSpPr txBox="1"/>
          <p:nvPr/>
        </p:nvSpPr>
        <p:spPr>
          <a:xfrm>
            <a:off x="1877821" y="849208"/>
            <a:ext cx="7661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Human rights</a:t>
            </a:r>
            <a:endParaRPr sz="1400" b="0" i="0" u="none" strike="noStrike" cap="none">
              <a:solidFill>
                <a:srgbClr val="000000"/>
              </a:solidFill>
              <a:latin typeface="Arial"/>
              <a:ea typeface="Arial"/>
              <a:cs typeface="Arial"/>
              <a:sym typeface="Arial"/>
            </a:endParaRPr>
          </a:p>
        </p:txBody>
      </p:sp>
      <p:sp>
        <p:nvSpPr>
          <p:cNvPr id="100" name="Google Shape;100;p6"/>
          <p:cNvSpPr/>
          <p:nvPr/>
        </p:nvSpPr>
        <p:spPr>
          <a:xfrm>
            <a:off x="6201878" y="648823"/>
            <a:ext cx="1133636" cy="827162"/>
          </a:xfrm>
          <a:prstGeom prst="verticalScroll">
            <a:avLst>
              <a:gd name="adj" fmla="val 12500"/>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 name="Google Shape;101;p6"/>
          <p:cNvSpPr/>
          <p:nvPr/>
        </p:nvSpPr>
        <p:spPr>
          <a:xfrm>
            <a:off x="6204325" y="912179"/>
            <a:ext cx="1127202"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0" i="0" u="none" strike="noStrike" cap="none" dirty="0">
                <a:solidFill>
                  <a:srgbClr val="000000"/>
                </a:solidFill>
                <a:latin typeface="Arial"/>
                <a:ea typeface="Arial"/>
                <a:cs typeface="Arial"/>
                <a:sym typeface="Arial"/>
              </a:rPr>
              <a:t>Constitution</a:t>
            </a:r>
            <a:endParaRPr b="0" i="0" u="none" strike="noStrike" cap="none" dirty="0">
              <a:solidFill>
                <a:srgbClr val="000000"/>
              </a:solidFill>
              <a:latin typeface="Arial"/>
              <a:ea typeface="Arial"/>
              <a:cs typeface="Arial"/>
              <a:sym typeface="Arial"/>
            </a:endParaRPr>
          </a:p>
        </p:txBody>
      </p:sp>
      <p:sp>
        <p:nvSpPr>
          <p:cNvPr id="102" name="Google Shape;102;p6"/>
          <p:cNvSpPr/>
          <p:nvPr/>
        </p:nvSpPr>
        <p:spPr>
          <a:xfrm>
            <a:off x="959527" y="3195337"/>
            <a:ext cx="2624703" cy="311585"/>
          </a:xfrm>
          <a:prstGeom prst="roundRect">
            <a:avLst>
              <a:gd name="adj" fmla="val 16667"/>
            </a:avLst>
          </a:prstGeom>
          <a:solidFill>
            <a:schemeClr val="lt2"/>
          </a:solidFill>
          <a:ln w="25400" cap="flat" cmpd="sng">
            <a:solidFill>
              <a:srgbClr val="002B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Federal law</a:t>
            </a:r>
            <a:endParaRPr sz="1400" b="0" i="0" u="none" strike="noStrike" cap="none">
              <a:solidFill>
                <a:schemeClr val="dk1"/>
              </a:solidFill>
              <a:latin typeface="Arial"/>
              <a:ea typeface="Arial"/>
              <a:cs typeface="Arial"/>
              <a:sym typeface="Arial"/>
            </a:endParaRPr>
          </a:p>
        </p:txBody>
      </p:sp>
      <p:sp>
        <p:nvSpPr>
          <p:cNvPr id="103" name="Google Shape;103;p6"/>
          <p:cNvSpPr/>
          <p:nvPr/>
        </p:nvSpPr>
        <p:spPr>
          <a:xfrm>
            <a:off x="939519" y="3885544"/>
            <a:ext cx="2624703" cy="311585"/>
          </a:xfrm>
          <a:prstGeom prst="roundRect">
            <a:avLst>
              <a:gd name="adj" fmla="val 16667"/>
            </a:avLst>
          </a:prstGeom>
          <a:solidFill>
            <a:schemeClr val="lt2"/>
          </a:solidFill>
          <a:ln w="25400" cap="flat" cmpd="sng">
            <a:solidFill>
              <a:srgbClr val="002B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National law</a:t>
            </a:r>
            <a:endParaRPr sz="1400" b="0" i="0" u="none" strike="noStrike" cap="none">
              <a:solidFill>
                <a:schemeClr val="dk1"/>
              </a:solidFill>
              <a:latin typeface="Arial"/>
              <a:ea typeface="Arial"/>
              <a:cs typeface="Arial"/>
              <a:sym typeface="Arial"/>
            </a:endParaRPr>
          </a:p>
        </p:txBody>
      </p:sp>
      <p:sp>
        <p:nvSpPr>
          <p:cNvPr id="104" name="Google Shape;104;p6"/>
          <p:cNvSpPr/>
          <p:nvPr/>
        </p:nvSpPr>
        <p:spPr>
          <a:xfrm>
            <a:off x="939518" y="2538649"/>
            <a:ext cx="2624703" cy="311585"/>
          </a:xfrm>
          <a:prstGeom prst="roundRect">
            <a:avLst>
              <a:gd name="adj" fmla="val 16667"/>
            </a:avLst>
          </a:prstGeom>
          <a:solidFill>
            <a:schemeClr val="lt2"/>
          </a:solidFill>
          <a:ln w="25400" cap="flat" cmpd="sng">
            <a:solidFill>
              <a:srgbClr val="002B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European law</a:t>
            </a:r>
            <a:endParaRPr/>
          </a:p>
        </p:txBody>
      </p:sp>
      <p:sp>
        <p:nvSpPr>
          <p:cNvPr id="105" name="Google Shape;105;p6"/>
          <p:cNvSpPr/>
          <p:nvPr/>
        </p:nvSpPr>
        <p:spPr>
          <a:xfrm>
            <a:off x="937533" y="1826244"/>
            <a:ext cx="2624703" cy="311585"/>
          </a:xfrm>
          <a:prstGeom prst="roundRect">
            <a:avLst>
              <a:gd name="adj" fmla="val 16667"/>
            </a:avLst>
          </a:prstGeom>
          <a:solidFill>
            <a:schemeClr val="lt2"/>
          </a:solidFill>
          <a:ln w="25400" cap="flat" cmpd="sng">
            <a:solidFill>
              <a:srgbClr val="002B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International law</a:t>
            </a:r>
            <a:endParaRPr sz="1400" b="0" i="0" u="none" strike="noStrike" cap="none">
              <a:solidFill>
                <a:schemeClr val="dk1"/>
              </a:solidFill>
              <a:latin typeface="Arial"/>
              <a:ea typeface="Arial"/>
              <a:cs typeface="Arial"/>
              <a:sym typeface="Arial"/>
            </a:endParaRPr>
          </a:p>
        </p:txBody>
      </p:sp>
      <p:sp>
        <p:nvSpPr>
          <p:cNvPr id="106" name="Google Shape;106;p6"/>
          <p:cNvSpPr/>
          <p:nvPr/>
        </p:nvSpPr>
        <p:spPr>
          <a:xfrm>
            <a:off x="5458331" y="3891153"/>
            <a:ext cx="2624703" cy="311585"/>
          </a:xfrm>
          <a:prstGeom prst="roundRect">
            <a:avLst>
              <a:gd name="adj" fmla="val 16667"/>
            </a:avLst>
          </a:prstGeom>
          <a:solidFill>
            <a:schemeClr val="lt2"/>
          </a:solidFill>
          <a:ln w="25400" cap="flat" cmpd="sng">
            <a:solidFill>
              <a:srgbClr val="002B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Statutes</a:t>
            </a:r>
            <a:endParaRPr sz="1400" b="0" i="0" u="none" strike="noStrike" cap="none">
              <a:solidFill>
                <a:schemeClr val="dk1"/>
              </a:solidFill>
              <a:latin typeface="Arial"/>
              <a:ea typeface="Arial"/>
              <a:cs typeface="Arial"/>
              <a:sym typeface="Arial"/>
            </a:endParaRPr>
          </a:p>
        </p:txBody>
      </p:sp>
      <p:sp>
        <p:nvSpPr>
          <p:cNvPr id="107" name="Google Shape;107;p6"/>
          <p:cNvSpPr/>
          <p:nvPr/>
        </p:nvSpPr>
        <p:spPr>
          <a:xfrm>
            <a:off x="5458331" y="3200946"/>
            <a:ext cx="2624703" cy="311585"/>
          </a:xfrm>
          <a:prstGeom prst="roundRect">
            <a:avLst>
              <a:gd name="adj" fmla="val 16667"/>
            </a:avLst>
          </a:prstGeom>
          <a:solidFill>
            <a:schemeClr val="lt2"/>
          </a:solidFill>
          <a:ln w="25400" cap="flat" cmpd="sng">
            <a:solidFill>
              <a:srgbClr val="002B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Legal ordinances</a:t>
            </a:r>
            <a:endParaRPr/>
          </a:p>
        </p:txBody>
      </p:sp>
      <p:sp>
        <p:nvSpPr>
          <p:cNvPr id="108" name="Google Shape;108;p6"/>
          <p:cNvSpPr/>
          <p:nvPr/>
        </p:nvSpPr>
        <p:spPr>
          <a:xfrm>
            <a:off x="5446892" y="2499853"/>
            <a:ext cx="2624703" cy="311585"/>
          </a:xfrm>
          <a:prstGeom prst="roundRect">
            <a:avLst>
              <a:gd name="adj" fmla="val 16667"/>
            </a:avLst>
          </a:prstGeom>
          <a:solidFill>
            <a:schemeClr val="lt2"/>
          </a:solidFill>
          <a:ln w="25400" cap="flat" cmpd="sng">
            <a:solidFill>
              <a:srgbClr val="002B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Parliament Act</a:t>
            </a:r>
            <a:endParaRPr/>
          </a:p>
        </p:txBody>
      </p:sp>
      <p:sp>
        <p:nvSpPr>
          <p:cNvPr id="109" name="Google Shape;109;p6"/>
          <p:cNvSpPr/>
          <p:nvPr/>
        </p:nvSpPr>
        <p:spPr>
          <a:xfrm>
            <a:off x="5456345" y="1831353"/>
            <a:ext cx="2624703" cy="311585"/>
          </a:xfrm>
          <a:prstGeom prst="roundRect">
            <a:avLst>
              <a:gd name="adj" fmla="val 16667"/>
            </a:avLst>
          </a:prstGeom>
          <a:solidFill>
            <a:schemeClr val="lt2"/>
          </a:solidFill>
          <a:ln w="25400" cap="flat" cmpd="sng">
            <a:solidFill>
              <a:srgbClr val="002B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Constitution</a:t>
            </a:r>
            <a:endParaRPr/>
          </a:p>
        </p:txBody>
      </p:sp>
      <p:sp>
        <p:nvSpPr>
          <p:cNvPr id="110" name="Google Shape;110;p6"/>
          <p:cNvSpPr/>
          <p:nvPr/>
        </p:nvSpPr>
        <p:spPr>
          <a:xfrm>
            <a:off x="78643" y="4870015"/>
            <a:ext cx="6071084" cy="23079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900" b="0" i="0" u="none" strike="noStrike" cap="none" dirty="0">
                <a:solidFill>
                  <a:schemeClr val="bg1"/>
                </a:solidFill>
                <a:latin typeface="Arial"/>
                <a:ea typeface="Arial"/>
                <a:cs typeface="Arial"/>
                <a:sym typeface="Arial"/>
              </a:rPr>
              <a:t>https://www.rechtswissenschaft-verstehen.de/oeffentliches-recht/oeffentliches-recht-grundlagen/normenhierarchie/</a:t>
            </a:r>
            <a:endParaRPr sz="1050" dirty="0">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214CBAC-4C55-F687-E5E4-8A9942489BA9}"/>
              </a:ext>
            </a:extLst>
          </p:cNvPr>
          <p:cNvSpPr>
            <a:spLocks noGrp="1"/>
          </p:cNvSpPr>
          <p:nvPr>
            <p:ph type="subTitle" idx="1"/>
          </p:nvPr>
        </p:nvSpPr>
        <p:spPr/>
        <p:txBody>
          <a:bodyPr/>
          <a:lstStyle/>
          <a:p>
            <a:r>
              <a:rPr lang="en-GB" sz="4000" b="1" dirty="0">
                <a:solidFill>
                  <a:schemeClr val="accent1"/>
                </a:solidFill>
                <a:latin typeface="+mj-lt"/>
              </a:rPr>
              <a:t>References</a:t>
            </a:r>
          </a:p>
          <a:p>
            <a:r>
              <a:rPr lang="en-GB" sz="4000" b="1" dirty="0">
                <a:solidFill>
                  <a:schemeClr val="accent1"/>
                </a:solidFill>
                <a:latin typeface="+mj-lt"/>
              </a:rPr>
              <a:t>Additional resources</a:t>
            </a:r>
          </a:p>
        </p:txBody>
      </p:sp>
    </p:spTree>
    <p:extLst>
      <p:ext uri="{BB962C8B-B14F-4D97-AF65-F5344CB8AC3E}">
        <p14:creationId xmlns:p14="http://schemas.microsoft.com/office/powerpoint/2010/main" val="32630589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7" name="Google Shape;507;p8"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
        <p:nvSpPr>
          <p:cNvPr id="506" name="Google Shape;506;p8"/>
          <p:cNvSpPr txBox="1">
            <a:spLocks noGrp="1"/>
          </p:cNvSpPr>
          <p:nvPr>
            <p:ph type="subTitle" idx="1"/>
          </p:nvPr>
        </p:nvSpPr>
        <p:spPr>
          <a:xfrm>
            <a:off x="0" y="1089740"/>
            <a:ext cx="7903923" cy="3669712"/>
          </a:xfrm>
          <a:prstGeom prst="rect">
            <a:avLst/>
          </a:prstGeom>
          <a:noFill/>
          <a:ln>
            <a:noFill/>
          </a:ln>
        </p:spPr>
        <p:txBody>
          <a:bodyPr spcFirstLastPara="1" wrap="square" lIns="91425" tIns="91425" rIns="91425" bIns="91425" anchor="t" anchorCtr="0">
            <a:noAutofit/>
          </a:bodyPr>
          <a:lstStyle/>
          <a:p>
            <a:pPr marL="387350" indent="-171450">
              <a:lnSpc>
                <a:spcPct val="115000"/>
              </a:lnSpc>
              <a:buSzPct val="100000"/>
              <a:buFont typeface="Arial" panose="020B0604020202020204" pitchFamily="34" charset="0"/>
              <a:buChar char="•"/>
            </a:pPr>
            <a:r>
              <a:rPr lang="en-US" sz="1200" dirty="0">
                <a:latin typeface="Arial"/>
                <a:cs typeface="Arial"/>
                <a:sym typeface="Arial"/>
              </a:rPr>
              <a:t>Beauchamp, T. L., &amp; Childress, J. F. (2019). Principles of biomedical ethics (Eighth edition). Oxford University Press. </a:t>
            </a:r>
          </a:p>
          <a:p>
            <a:pPr marL="387350" indent="-171450">
              <a:lnSpc>
                <a:spcPct val="115000"/>
              </a:lnSpc>
              <a:buSzPct val="100000"/>
              <a:buFont typeface="Arial" panose="020B0604020202020204" pitchFamily="34" charset="0"/>
              <a:buChar char="•"/>
            </a:pPr>
            <a:endParaRPr lang="en-US" sz="1200" dirty="0">
              <a:latin typeface="Arial"/>
              <a:cs typeface="Arial"/>
              <a:sym typeface="Arial"/>
            </a:endParaRPr>
          </a:p>
          <a:p>
            <a:pPr marL="387350" indent="-171450">
              <a:lnSpc>
                <a:spcPct val="115000"/>
              </a:lnSpc>
              <a:buSzPct val="100000"/>
              <a:buFont typeface="Arial" panose="020B0604020202020204" pitchFamily="34" charset="0"/>
              <a:buChar char="•"/>
            </a:pPr>
            <a:r>
              <a:rPr lang="en-US" sz="1200" dirty="0" err="1">
                <a:latin typeface="Arial"/>
                <a:cs typeface="Arial"/>
                <a:sym typeface="Arial"/>
              </a:rPr>
              <a:t>Hübner</a:t>
            </a:r>
            <a:r>
              <a:rPr lang="en-US" sz="1200" dirty="0">
                <a:latin typeface="Arial"/>
                <a:cs typeface="Arial"/>
                <a:sym typeface="Arial"/>
              </a:rPr>
              <a:t>, D. (2018). Introduction to philosophical ethics (2nd, revised and corrected edition). UTB Philosophy: Vol. 4121. </a:t>
            </a:r>
            <a:r>
              <a:rPr lang="en-US" sz="1200" dirty="0" err="1">
                <a:latin typeface="Arial"/>
                <a:cs typeface="Arial"/>
                <a:sym typeface="Arial"/>
              </a:rPr>
              <a:t>Vandenhoeck</a:t>
            </a:r>
            <a:r>
              <a:rPr lang="en-US" sz="1200" dirty="0">
                <a:latin typeface="Arial"/>
                <a:cs typeface="Arial"/>
                <a:sym typeface="Arial"/>
              </a:rPr>
              <a:t> &amp; Ruprecht. </a:t>
            </a:r>
          </a:p>
          <a:p>
            <a:pPr marL="387350" indent="-171450">
              <a:lnSpc>
                <a:spcPct val="115000"/>
              </a:lnSpc>
              <a:buSzPct val="100000"/>
              <a:buFont typeface="Arial" panose="020B0604020202020204" pitchFamily="34" charset="0"/>
              <a:buChar char="•"/>
            </a:pPr>
            <a:endParaRPr sz="1200" dirty="0">
              <a:latin typeface="Arial"/>
              <a:cs typeface="Arial"/>
              <a:sym typeface="Arial"/>
            </a:endParaRPr>
          </a:p>
          <a:p>
            <a:pPr marL="387350" indent="-171450">
              <a:lnSpc>
                <a:spcPct val="115000"/>
              </a:lnSpc>
              <a:buSzPct val="100000"/>
              <a:buFont typeface="Arial" panose="020B0604020202020204" pitchFamily="34" charset="0"/>
              <a:buChar char="•"/>
            </a:pPr>
            <a:r>
              <a:rPr lang="en-US" sz="1200" dirty="0">
                <a:latin typeface="Arial"/>
                <a:cs typeface="Arial"/>
                <a:sym typeface="Arial"/>
              </a:rPr>
              <a:t>Mahmoud-Davis, S. A. (2021). Direct-to-consumer genetic testing: </a:t>
            </a:r>
            <a:r>
              <a:rPr lang="en-US" sz="1200" dirty="0" err="1">
                <a:latin typeface="Arial"/>
                <a:cs typeface="Arial"/>
                <a:sym typeface="Arial"/>
              </a:rPr>
              <a:t>EmpoweringEU</a:t>
            </a:r>
            <a:r>
              <a:rPr lang="en-US" sz="1200" dirty="0">
                <a:latin typeface="Arial"/>
                <a:cs typeface="Arial"/>
                <a:sym typeface="Arial"/>
              </a:rPr>
              <a:t> Consumers and giving meaning to the informed consent process within the IVDR and GDPR frameworks,. WASH. U. GLOBAL STUD. L. REV., 1(19). </a:t>
            </a:r>
            <a:r>
              <a:rPr lang="en-US" sz="1200" dirty="0">
                <a:latin typeface="Arial"/>
                <a:cs typeface="Arial"/>
                <a:sym typeface="Arial"/>
                <a:hlinkClick r:id="rId4"/>
              </a:rPr>
              <a:t>https://openscholarship.wustl.edu/law_globalstudies/vol19/iss1/5</a:t>
            </a:r>
            <a:endParaRPr lang="en-US" sz="1200" dirty="0">
              <a:latin typeface="Arial"/>
              <a:cs typeface="Arial"/>
              <a:sym typeface="Arial"/>
            </a:endParaRPr>
          </a:p>
          <a:p>
            <a:pPr marL="387350" indent="-171450">
              <a:lnSpc>
                <a:spcPct val="115000"/>
              </a:lnSpc>
              <a:buSzPct val="100000"/>
              <a:buFont typeface="Arial" panose="020B0604020202020204" pitchFamily="34" charset="0"/>
              <a:buChar char="•"/>
            </a:pPr>
            <a:endParaRPr sz="1200" dirty="0">
              <a:latin typeface="Arial"/>
              <a:cs typeface="Arial"/>
              <a:sym typeface="Arial"/>
            </a:endParaRPr>
          </a:p>
          <a:p>
            <a:pPr marL="387350" indent="-171450">
              <a:lnSpc>
                <a:spcPct val="115000"/>
              </a:lnSpc>
              <a:buSzPct val="100000"/>
              <a:buFont typeface="Arial" panose="020B0604020202020204" pitchFamily="34" charset="0"/>
              <a:buChar char="•"/>
            </a:pPr>
            <a:r>
              <a:rPr lang="en-US" sz="1200" dirty="0" err="1">
                <a:latin typeface="Arial"/>
                <a:cs typeface="Arial"/>
                <a:sym typeface="Arial"/>
              </a:rPr>
              <a:t>Schöne</a:t>
            </a:r>
            <a:r>
              <a:rPr lang="en-US" sz="1200" dirty="0">
                <a:latin typeface="Arial"/>
                <a:cs typeface="Arial"/>
                <a:sym typeface="Arial"/>
              </a:rPr>
              <a:t>-Seifert, B. (2007). Fundamentals of medical ethics. </a:t>
            </a:r>
            <a:r>
              <a:rPr lang="en-US" sz="1200" dirty="0" err="1">
                <a:latin typeface="Arial"/>
                <a:cs typeface="Arial"/>
                <a:sym typeface="Arial"/>
              </a:rPr>
              <a:t>Kröner-Taschenbuch</a:t>
            </a:r>
            <a:r>
              <a:rPr lang="en-US" sz="1200" dirty="0">
                <a:latin typeface="Arial"/>
                <a:cs typeface="Arial"/>
                <a:sym typeface="Arial"/>
              </a:rPr>
              <a:t>: Band 503. Alfred </a:t>
            </a:r>
            <a:r>
              <a:rPr lang="en-US" sz="1200" dirty="0" err="1">
                <a:latin typeface="Arial"/>
                <a:cs typeface="Arial"/>
                <a:sym typeface="Arial"/>
              </a:rPr>
              <a:t>Kröner</a:t>
            </a:r>
            <a:r>
              <a:rPr lang="en-US" sz="1200" dirty="0">
                <a:latin typeface="Arial"/>
                <a:cs typeface="Arial"/>
                <a:sym typeface="Arial"/>
              </a:rPr>
              <a:t> Verlag. </a:t>
            </a:r>
          </a:p>
          <a:p>
            <a:pPr marL="387350" indent="-171450">
              <a:lnSpc>
                <a:spcPct val="115000"/>
              </a:lnSpc>
              <a:buSzPct val="100000"/>
              <a:buFont typeface="Arial" panose="020B0604020202020204" pitchFamily="34" charset="0"/>
              <a:buChar char="•"/>
            </a:pPr>
            <a:endParaRPr sz="1200" dirty="0">
              <a:latin typeface="Arial"/>
              <a:cs typeface="Arial"/>
              <a:sym typeface="Arial"/>
            </a:endParaRPr>
          </a:p>
          <a:p>
            <a:pPr marL="387350" indent="-171450">
              <a:lnSpc>
                <a:spcPct val="115000"/>
              </a:lnSpc>
              <a:buSzPct val="100000"/>
              <a:buFont typeface="Arial" panose="020B0604020202020204" pitchFamily="34" charset="0"/>
              <a:buChar char="•"/>
            </a:pPr>
            <a:r>
              <a:rPr lang="en-US" sz="1200" dirty="0" err="1">
                <a:latin typeface="Arial"/>
                <a:cs typeface="Arial"/>
                <a:sym typeface="Arial"/>
              </a:rPr>
              <a:t>Şık</a:t>
            </a:r>
            <a:r>
              <a:rPr lang="en-US" sz="1200" dirty="0">
                <a:latin typeface="Arial"/>
                <a:cs typeface="Arial"/>
                <a:sym typeface="Arial"/>
              </a:rPr>
              <a:t>, A. S., </a:t>
            </a:r>
            <a:r>
              <a:rPr lang="en-US" sz="1200" dirty="0" err="1">
                <a:latin typeface="Arial"/>
                <a:cs typeface="Arial"/>
                <a:sym typeface="Arial"/>
              </a:rPr>
              <a:t>Aydınoğlu</a:t>
            </a:r>
            <a:r>
              <a:rPr lang="en-US" sz="1200" dirty="0">
                <a:latin typeface="Arial"/>
                <a:cs typeface="Arial"/>
                <a:sym typeface="Arial"/>
              </a:rPr>
              <a:t>, A. U., &amp; </a:t>
            </a:r>
            <a:r>
              <a:rPr lang="en-US" sz="1200" dirty="0" err="1">
                <a:latin typeface="Arial"/>
                <a:cs typeface="Arial"/>
                <a:sym typeface="Arial"/>
              </a:rPr>
              <a:t>Aydın</a:t>
            </a:r>
            <a:r>
              <a:rPr lang="en-US" sz="1200" dirty="0">
                <a:latin typeface="Arial"/>
                <a:cs typeface="Arial"/>
                <a:sym typeface="Arial"/>
              </a:rPr>
              <a:t> Son, Y. (2021). Assessing the readiness of Turkish health information systems for integrating genetic/genomic patient data: System architecture and available terminologies, legislative, and protection of personal data. Health Policy (Amsterdam, Netherlands), 125(2), 203–212. https://doi.org/10.1016/j.healthpol.2020.12.004</a:t>
            </a:r>
            <a:endParaRPr sz="1200" dirty="0">
              <a:latin typeface="Arial"/>
              <a:cs typeface="Arial"/>
              <a:sym typeface="Arial"/>
            </a:endParaRPr>
          </a:p>
          <a:p>
            <a:pPr marL="0" marR="50800" lvl="0" indent="0" algn="l" rtl="0">
              <a:spcBef>
                <a:spcPts val="1600"/>
              </a:spcBef>
              <a:spcAft>
                <a:spcPts val="0"/>
              </a:spcAft>
              <a:buClr>
                <a:schemeClr val="dk1"/>
              </a:buClr>
              <a:buSzPts val="1100"/>
              <a:buNone/>
            </a:pPr>
            <a:endParaRPr dirty="0">
              <a:latin typeface="Arial"/>
              <a:ea typeface="Arial"/>
              <a:cs typeface="Arial"/>
              <a:sym typeface="Arial"/>
            </a:endParaRPr>
          </a:p>
          <a:p>
            <a:pPr marL="0" marR="50800" lvl="0" indent="0" algn="l" rtl="0">
              <a:spcBef>
                <a:spcPts val="1600"/>
              </a:spcBef>
              <a:spcAft>
                <a:spcPts val="0"/>
              </a:spcAft>
              <a:buClr>
                <a:schemeClr val="dk1"/>
              </a:buClr>
              <a:buSzPts val="1100"/>
              <a:buNone/>
            </a:pPr>
            <a:endParaRPr dirty="0">
              <a:latin typeface="Arial"/>
              <a:ea typeface="Arial"/>
              <a:cs typeface="Arial"/>
              <a:sym typeface="Arial"/>
            </a:endParaRPr>
          </a:p>
          <a:p>
            <a:pPr marL="0" marR="50800" lvl="0" indent="0" algn="l" rtl="0">
              <a:spcBef>
                <a:spcPts val="1600"/>
              </a:spcBef>
              <a:spcAft>
                <a:spcPts val="0"/>
              </a:spcAft>
              <a:buClr>
                <a:schemeClr val="dk1"/>
              </a:buClr>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p:txBody>
      </p:sp>
      <p:sp>
        <p:nvSpPr>
          <p:cNvPr id="3" name="Titel 2">
            <a:extLst>
              <a:ext uri="{FF2B5EF4-FFF2-40B4-BE49-F238E27FC236}">
                <a16:creationId xmlns:a16="http://schemas.microsoft.com/office/drawing/2014/main" id="{B8617CD1-BA44-4358-DFB7-4ECE60BDB4D2}"/>
              </a:ext>
            </a:extLst>
          </p:cNvPr>
          <p:cNvSpPr>
            <a:spLocks noGrp="1"/>
          </p:cNvSpPr>
          <p:nvPr>
            <p:ph type="title"/>
          </p:nvPr>
        </p:nvSpPr>
        <p:spPr/>
        <p:txBody>
          <a:bodyPr/>
          <a:lstStyle/>
          <a:p>
            <a:r>
              <a:rPr lang="nl-BE" sz="3000" dirty="0" err="1">
                <a:latin typeface="+mj-lt"/>
              </a:rPr>
              <a:t>References</a:t>
            </a:r>
            <a:endParaRPr lang="nl-BE" sz="3000" dirty="0">
              <a:latin typeface="+mj-l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1" name="Google Shape;491;g21a482fdae0_0_0"/>
          <p:cNvSpPr txBox="1">
            <a:spLocks noGrp="1"/>
          </p:cNvSpPr>
          <p:nvPr>
            <p:ph type="subTitle" idx="1"/>
          </p:nvPr>
        </p:nvSpPr>
        <p:spPr>
          <a:xfrm>
            <a:off x="302915" y="1103375"/>
            <a:ext cx="7708200" cy="3398100"/>
          </a:xfrm>
          <a:prstGeom prst="rect">
            <a:avLst/>
          </a:prstGeom>
          <a:noFill/>
          <a:ln>
            <a:noFill/>
          </a:ln>
        </p:spPr>
        <p:txBody>
          <a:bodyPr spcFirstLastPara="1" wrap="square" lIns="91425" tIns="91425" rIns="91425" bIns="91425" anchor="t" anchorCtr="0">
            <a:noAutofit/>
          </a:bodyPr>
          <a:lstStyle/>
          <a:p>
            <a:pPr marL="215900" lvl="0" indent="0" algn="l" rtl="0">
              <a:lnSpc>
                <a:spcPct val="115000"/>
              </a:lnSpc>
              <a:spcBef>
                <a:spcPts val="0"/>
              </a:spcBef>
              <a:spcAft>
                <a:spcPts val="0"/>
              </a:spcAft>
              <a:buSzPts val="1400"/>
              <a:buNone/>
            </a:pPr>
            <a:r>
              <a:rPr lang="en-US" sz="1200" b="1" dirty="0">
                <a:latin typeface="Arial"/>
                <a:ea typeface="Arial"/>
                <a:cs typeface="Arial"/>
                <a:sym typeface="Arial"/>
              </a:rPr>
              <a:t>Websites:</a:t>
            </a:r>
          </a:p>
          <a:p>
            <a:pPr marL="387350" lvl="0" indent="-171450" algn="l" rtl="0">
              <a:lnSpc>
                <a:spcPct val="115000"/>
              </a:lnSpc>
              <a:spcBef>
                <a:spcPts val="0"/>
              </a:spcBef>
              <a:spcAft>
                <a:spcPts val="0"/>
              </a:spcAft>
              <a:buSzPct val="100000"/>
              <a:buFont typeface="Arial" panose="020B0604020202020204" pitchFamily="34" charset="0"/>
              <a:buChar char="•"/>
            </a:pPr>
            <a:r>
              <a:rPr lang="en-US" sz="1200" dirty="0">
                <a:latin typeface="Arial"/>
                <a:ea typeface="Arial"/>
                <a:cs typeface="Arial"/>
                <a:sym typeface="Arial"/>
              </a:rPr>
              <a:t>Conseil de </a:t>
            </a:r>
            <a:r>
              <a:rPr lang="en-US" sz="1200" dirty="0" err="1">
                <a:latin typeface="Arial"/>
                <a:ea typeface="Arial"/>
                <a:cs typeface="Arial"/>
                <a:sym typeface="Arial"/>
              </a:rPr>
              <a:t>l'Europe</a:t>
            </a:r>
            <a:r>
              <a:rPr lang="en-US" sz="1200" dirty="0">
                <a:latin typeface="Arial"/>
                <a:ea typeface="Arial"/>
                <a:cs typeface="Arial"/>
                <a:sym typeface="Arial"/>
              </a:rPr>
              <a:t>. (1997). </a:t>
            </a:r>
            <a:r>
              <a:rPr lang="en-US" sz="1200" i="1" dirty="0">
                <a:latin typeface="Arial"/>
                <a:ea typeface="Arial"/>
                <a:cs typeface="Arial"/>
                <a:sym typeface="Arial"/>
              </a:rPr>
              <a:t>Convention for the Protection of Human Rights and Dignity of the Human Being with regard to the Application of Biology and Medicine: Convention on Human Rights and Biomedicine. </a:t>
            </a:r>
            <a:r>
              <a:rPr lang="en-US" sz="1200" u="sng" dirty="0">
                <a:solidFill>
                  <a:schemeClr val="hlink"/>
                </a:solidFill>
                <a:latin typeface="Arial"/>
                <a:ea typeface="Arial"/>
                <a:cs typeface="Arial"/>
                <a:sym typeface="Arial"/>
                <a:hlinkClick r:id="rId3"/>
              </a:rPr>
              <a:t>https://rm.coe.int/168007d002</a:t>
            </a:r>
            <a:endParaRPr sz="1200" dirty="0">
              <a:latin typeface="Arial"/>
              <a:ea typeface="Arial"/>
              <a:cs typeface="Arial"/>
              <a:sym typeface="Arial"/>
            </a:endParaRPr>
          </a:p>
          <a:p>
            <a:pPr marL="387350" lvl="0" indent="-171450" algn="l" rtl="0">
              <a:lnSpc>
                <a:spcPct val="115000"/>
              </a:lnSpc>
              <a:spcBef>
                <a:spcPts val="0"/>
              </a:spcBef>
              <a:spcAft>
                <a:spcPts val="0"/>
              </a:spcAft>
              <a:buSzPct val="100000"/>
              <a:buFont typeface="Arial" panose="020B0604020202020204" pitchFamily="34" charset="0"/>
              <a:buChar char="•"/>
            </a:pPr>
            <a:endParaRPr sz="1200" dirty="0">
              <a:latin typeface="Arial"/>
              <a:ea typeface="Arial"/>
              <a:cs typeface="Arial"/>
              <a:sym typeface="Arial"/>
            </a:endParaRPr>
          </a:p>
          <a:p>
            <a:pPr marL="387350" lvl="0" indent="-171450" algn="l" rtl="0">
              <a:lnSpc>
                <a:spcPct val="115000"/>
              </a:lnSpc>
              <a:spcBef>
                <a:spcPts val="0"/>
              </a:spcBef>
              <a:spcAft>
                <a:spcPts val="0"/>
              </a:spcAft>
              <a:buSzPct val="100000"/>
              <a:buFont typeface="Arial" panose="020B0604020202020204" pitchFamily="34" charset="0"/>
              <a:buChar char="•"/>
            </a:pPr>
            <a:r>
              <a:rPr lang="en-US" sz="1200" dirty="0">
                <a:latin typeface="Arial"/>
                <a:ea typeface="Arial"/>
                <a:cs typeface="Arial"/>
                <a:sym typeface="Arial"/>
              </a:rPr>
              <a:t>Additional Protocol to the Convention on Human Rights and Biomedicine, concerning Genetic Testing for Health Purposes (2008). </a:t>
            </a:r>
            <a:r>
              <a:rPr lang="en-US" sz="1200" u="sng" dirty="0">
                <a:solidFill>
                  <a:schemeClr val="hlink"/>
                </a:solidFill>
                <a:latin typeface="Arial"/>
                <a:ea typeface="Arial"/>
                <a:cs typeface="Arial"/>
                <a:sym typeface="Arial"/>
                <a:hlinkClick r:id="rId4"/>
              </a:rPr>
              <a:t>https://rm.coe.int/1680084824</a:t>
            </a:r>
            <a:endParaRPr sz="1200" dirty="0">
              <a:latin typeface="Arial"/>
              <a:ea typeface="Arial"/>
              <a:cs typeface="Arial"/>
              <a:sym typeface="Arial"/>
            </a:endParaRPr>
          </a:p>
          <a:p>
            <a:pPr marL="387350" lvl="0" indent="-171450" algn="l" rtl="0">
              <a:lnSpc>
                <a:spcPct val="115000"/>
              </a:lnSpc>
              <a:spcBef>
                <a:spcPts val="0"/>
              </a:spcBef>
              <a:spcAft>
                <a:spcPts val="0"/>
              </a:spcAft>
              <a:buSzPct val="100000"/>
              <a:buFont typeface="Arial" panose="020B0604020202020204" pitchFamily="34" charset="0"/>
              <a:buChar char="•"/>
            </a:pPr>
            <a:endParaRPr sz="1200" dirty="0">
              <a:latin typeface="Arial"/>
              <a:ea typeface="Arial"/>
              <a:cs typeface="Arial"/>
              <a:sym typeface="Arial"/>
            </a:endParaRPr>
          </a:p>
          <a:p>
            <a:pPr marL="387350" lvl="0" indent="-171450" algn="l" rtl="0">
              <a:lnSpc>
                <a:spcPct val="115000"/>
              </a:lnSpc>
              <a:spcBef>
                <a:spcPts val="0"/>
              </a:spcBef>
              <a:spcAft>
                <a:spcPts val="0"/>
              </a:spcAft>
              <a:buSzPct val="100000"/>
              <a:buFont typeface="Arial" panose="020B0604020202020204" pitchFamily="34" charset="0"/>
              <a:buChar char="•"/>
            </a:pPr>
            <a:r>
              <a:rPr lang="en-US" sz="1200" dirty="0">
                <a:latin typeface="Arial"/>
                <a:ea typeface="Arial"/>
                <a:cs typeface="Arial"/>
                <a:sym typeface="Arial"/>
              </a:rPr>
              <a:t>Law on Genetic Testing in Humans (Genetic Diagnostics Act - </a:t>
            </a:r>
            <a:r>
              <a:rPr lang="en-US" sz="1200" dirty="0" err="1">
                <a:latin typeface="Arial"/>
                <a:ea typeface="Arial"/>
                <a:cs typeface="Arial"/>
                <a:sym typeface="Arial"/>
              </a:rPr>
              <a:t>GenDG</a:t>
            </a:r>
            <a:r>
              <a:rPr lang="en-US" sz="1200" dirty="0">
                <a:latin typeface="Arial"/>
                <a:ea typeface="Arial"/>
                <a:cs typeface="Arial"/>
                <a:sym typeface="Arial"/>
              </a:rPr>
              <a:t>), 14 Yearbook of Science and Ethics 347 (2009). </a:t>
            </a:r>
            <a:endParaRPr sz="1200" dirty="0">
              <a:latin typeface="Arial"/>
              <a:ea typeface="Arial"/>
              <a:cs typeface="Arial"/>
              <a:sym typeface="Arial"/>
            </a:endParaRPr>
          </a:p>
          <a:p>
            <a:pPr marL="387350" lvl="0" indent="-171450" algn="l" rtl="0">
              <a:lnSpc>
                <a:spcPct val="115000"/>
              </a:lnSpc>
              <a:spcBef>
                <a:spcPts val="0"/>
              </a:spcBef>
              <a:spcAft>
                <a:spcPts val="0"/>
              </a:spcAft>
              <a:buSzPct val="100000"/>
              <a:buFont typeface="Arial" panose="020B0604020202020204" pitchFamily="34" charset="0"/>
              <a:buChar char="•"/>
            </a:pPr>
            <a:endParaRPr sz="1200" dirty="0">
              <a:latin typeface="Arial"/>
              <a:ea typeface="Arial"/>
              <a:cs typeface="Arial"/>
              <a:sym typeface="Arial"/>
            </a:endParaRPr>
          </a:p>
          <a:p>
            <a:pPr marL="387350" lvl="0" indent="-171450" algn="l" rtl="0">
              <a:lnSpc>
                <a:spcPct val="115000"/>
              </a:lnSpc>
              <a:spcBef>
                <a:spcPts val="0"/>
              </a:spcBef>
              <a:spcAft>
                <a:spcPts val="0"/>
              </a:spcAft>
              <a:buSzPct val="100000"/>
              <a:buFont typeface="Arial" panose="020B0604020202020204" pitchFamily="34" charset="0"/>
              <a:buChar char="•"/>
            </a:pPr>
            <a:r>
              <a:rPr lang="en-US" sz="1200" dirty="0">
                <a:latin typeface="Arial"/>
                <a:ea typeface="Arial"/>
                <a:cs typeface="Arial"/>
                <a:sym typeface="Arial"/>
              </a:rPr>
              <a:t>Genetic Diagnostics Act, 2016. </a:t>
            </a:r>
            <a:r>
              <a:rPr lang="en-US" sz="1200" u="sng" dirty="0">
                <a:solidFill>
                  <a:schemeClr val="hlink"/>
                </a:solidFill>
                <a:latin typeface="Arial"/>
                <a:ea typeface="Arial"/>
                <a:cs typeface="Arial"/>
                <a:sym typeface="Arial"/>
                <a:hlinkClick r:id="rId5"/>
              </a:rPr>
              <a:t>https://www.bundesgesundheitsministerium.de/service/begriffe-von-a-z/g/gendiagnostikgesetz.html</a:t>
            </a:r>
            <a:endParaRPr sz="1200" dirty="0">
              <a:latin typeface="Arial"/>
              <a:ea typeface="Arial"/>
              <a:cs typeface="Arial"/>
              <a:sym typeface="Arial"/>
            </a:endParaRPr>
          </a:p>
          <a:p>
            <a:pPr marL="387350" lvl="0" indent="-171450" algn="l" rtl="0">
              <a:lnSpc>
                <a:spcPct val="115000"/>
              </a:lnSpc>
              <a:spcBef>
                <a:spcPts val="0"/>
              </a:spcBef>
              <a:spcAft>
                <a:spcPts val="0"/>
              </a:spcAft>
              <a:buSzPct val="100000"/>
              <a:buFont typeface="Arial" panose="020B0604020202020204" pitchFamily="34" charset="0"/>
              <a:buChar char="•"/>
            </a:pPr>
            <a:endParaRPr sz="1200" dirty="0">
              <a:latin typeface="Arial"/>
              <a:ea typeface="Arial"/>
              <a:cs typeface="Arial"/>
              <a:sym typeface="Arial"/>
            </a:endParaRPr>
          </a:p>
          <a:p>
            <a:pPr marL="387350" lvl="0" indent="-171450" algn="l" rtl="0">
              <a:lnSpc>
                <a:spcPct val="115000"/>
              </a:lnSpc>
              <a:spcBef>
                <a:spcPts val="0"/>
              </a:spcBef>
              <a:spcAft>
                <a:spcPts val="0"/>
              </a:spcAft>
              <a:buSzPct val="100000"/>
              <a:buFont typeface="Arial" panose="020B0604020202020204" pitchFamily="34" charset="0"/>
              <a:buChar char="•"/>
            </a:pPr>
            <a:r>
              <a:rPr lang="en-US" sz="1200" dirty="0">
                <a:latin typeface="Arial"/>
                <a:ea typeface="Arial"/>
                <a:cs typeface="Arial"/>
                <a:sym typeface="Arial"/>
              </a:rPr>
              <a:t>General Data Protection Regulation (2018). </a:t>
            </a:r>
            <a:r>
              <a:rPr lang="en-US" sz="1200" dirty="0">
                <a:solidFill>
                  <a:schemeClr val="dk1"/>
                </a:solidFill>
                <a:latin typeface="Arial"/>
                <a:ea typeface="Arial"/>
                <a:cs typeface="Arial"/>
                <a:sym typeface="Arial"/>
                <a:hlinkClick r:id="rId6"/>
              </a:rPr>
              <a:t>https://gdpr-info.eu/</a:t>
            </a:r>
            <a:r>
              <a:rPr lang="en-US" sz="1200" dirty="0">
                <a:solidFill>
                  <a:schemeClr val="dk1"/>
                </a:solidFill>
                <a:latin typeface="Arial"/>
                <a:ea typeface="Arial"/>
                <a:cs typeface="Arial"/>
                <a:sym typeface="Arial"/>
              </a:rPr>
              <a:t> </a:t>
            </a:r>
            <a:endParaRPr sz="1200" dirty="0">
              <a:latin typeface="Arial"/>
              <a:ea typeface="Arial"/>
              <a:cs typeface="Arial"/>
              <a:sym typeface="Arial"/>
            </a:endParaRPr>
          </a:p>
          <a:p>
            <a:pPr marL="387350" lvl="0" indent="-171450" algn="l" rtl="0">
              <a:lnSpc>
                <a:spcPct val="115000"/>
              </a:lnSpc>
              <a:spcBef>
                <a:spcPts val="0"/>
              </a:spcBef>
              <a:spcAft>
                <a:spcPts val="0"/>
              </a:spcAft>
              <a:buSzPct val="100000"/>
              <a:buFont typeface="Arial" panose="020B0604020202020204" pitchFamily="34" charset="0"/>
              <a:buChar char="•"/>
            </a:pPr>
            <a:endParaRPr sz="1200" dirty="0">
              <a:solidFill>
                <a:schemeClr val="dk1"/>
              </a:solidFill>
              <a:latin typeface="Arial"/>
              <a:ea typeface="Arial"/>
              <a:cs typeface="Arial"/>
              <a:sym typeface="Arial"/>
            </a:endParaRPr>
          </a:p>
          <a:p>
            <a:pPr marL="387350" lvl="0" indent="-171450" algn="l" rtl="0">
              <a:lnSpc>
                <a:spcPct val="115000"/>
              </a:lnSpc>
              <a:spcBef>
                <a:spcPts val="0"/>
              </a:spcBef>
              <a:spcAft>
                <a:spcPts val="0"/>
              </a:spcAft>
              <a:buSzPct val="100000"/>
              <a:buFont typeface="Arial" panose="020B0604020202020204" pitchFamily="34" charset="0"/>
              <a:buChar char="•"/>
            </a:pPr>
            <a:r>
              <a:rPr lang="en-US" sz="1200" dirty="0">
                <a:latin typeface="Arial"/>
                <a:ea typeface="Arial"/>
                <a:cs typeface="Arial"/>
                <a:sym typeface="Arial"/>
                <a:hlinkClick r:id="rId7"/>
              </a:rPr>
              <a:t>https://www.cagc-accg.ca</a:t>
            </a:r>
            <a:r>
              <a:rPr lang="en-US" sz="1200" dirty="0">
                <a:latin typeface="Arial"/>
                <a:ea typeface="Arial"/>
                <a:cs typeface="Arial"/>
                <a:sym typeface="Arial"/>
              </a:rPr>
              <a:t> </a:t>
            </a:r>
            <a:endParaRPr sz="1200" dirty="0">
              <a:latin typeface="Arial"/>
              <a:ea typeface="Arial"/>
              <a:cs typeface="Arial"/>
              <a:sym typeface="Arial"/>
            </a:endParaRPr>
          </a:p>
        </p:txBody>
      </p:sp>
      <p:pic>
        <p:nvPicPr>
          <p:cNvPr id="492" name="Google Shape;492;g21a482fdae0_0_0" descr="Εικόνα που περιέχει λογότυπο&#10;&#10;Περιγραφή που δημιουργήθηκε αυτόματα"/>
          <p:cNvPicPr preferRelativeResize="0"/>
          <p:nvPr/>
        </p:nvPicPr>
        <p:blipFill rotWithShape="1">
          <a:blip r:embed="rId8">
            <a:alphaModFix/>
          </a:blip>
          <a:srcRect/>
          <a:stretch/>
        </p:blipFill>
        <p:spPr>
          <a:xfrm>
            <a:off x="6445677" y="4434862"/>
            <a:ext cx="2601407" cy="649180"/>
          </a:xfrm>
          <a:prstGeom prst="rect">
            <a:avLst/>
          </a:prstGeom>
          <a:noFill/>
          <a:ln>
            <a:noFill/>
          </a:ln>
        </p:spPr>
      </p:pic>
      <p:sp>
        <p:nvSpPr>
          <p:cNvPr id="3" name="Titel 2">
            <a:extLst>
              <a:ext uri="{FF2B5EF4-FFF2-40B4-BE49-F238E27FC236}">
                <a16:creationId xmlns:a16="http://schemas.microsoft.com/office/drawing/2014/main" id="{3DF96C9A-974A-E039-C079-15B2768E18A3}"/>
              </a:ext>
            </a:extLst>
          </p:cNvPr>
          <p:cNvSpPr>
            <a:spLocks noGrp="1"/>
          </p:cNvSpPr>
          <p:nvPr>
            <p:ph type="title"/>
          </p:nvPr>
        </p:nvSpPr>
        <p:spPr/>
        <p:txBody>
          <a:bodyPr/>
          <a:lstStyle/>
          <a:p>
            <a:r>
              <a:rPr lang="nl-BE" sz="3000" dirty="0" err="1">
                <a:latin typeface="+mj-lt"/>
              </a:rPr>
              <a:t>Additional</a:t>
            </a:r>
            <a:r>
              <a:rPr lang="nl-BE" sz="3000" dirty="0">
                <a:latin typeface="+mj-lt"/>
              </a:rPr>
              <a:t> resources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7"/>
          <p:cNvSpPr txBox="1">
            <a:spLocks noGrp="1"/>
          </p:cNvSpPr>
          <p:nvPr>
            <p:ph type="title"/>
          </p:nvPr>
        </p:nvSpPr>
        <p:spPr>
          <a:xfrm>
            <a:off x="723425" y="485850"/>
            <a:ext cx="5554800" cy="1338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5500">
                <a:latin typeface="Arial"/>
                <a:ea typeface="Arial"/>
                <a:cs typeface="Arial"/>
                <a:sym typeface="Arial"/>
              </a:rPr>
              <a:t>Thank you</a:t>
            </a:r>
            <a:endParaRPr sz="5500">
              <a:latin typeface="Arial"/>
              <a:ea typeface="Arial"/>
              <a:cs typeface="Arial"/>
              <a:sym typeface="Arial"/>
            </a:endParaRPr>
          </a:p>
        </p:txBody>
      </p:sp>
      <p:sp>
        <p:nvSpPr>
          <p:cNvPr id="544" name="Google Shape;544;p7"/>
          <p:cNvSpPr txBox="1"/>
          <p:nvPr/>
        </p:nvSpPr>
        <p:spPr>
          <a:xfrm>
            <a:off x="855838" y="1916154"/>
            <a:ext cx="3841200" cy="129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accent2"/>
                </a:solidFill>
                <a:latin typeface="Arial"/>
                <a:ea typeface="Arial"/>
                <a:cs typeface="Arial"/>
                <a:sym typeface="Arial"/>
              </a:rPr>
              <a:t>Visit our website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sng" strike="noStrike" cap="none" dirty="0">
              <a:solidFill>
                <a:schemeClr val="accent2"/>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dirty="0">
                <a:solidFill>
                  <a:schemeClr val="accent2"/>
                </a:solidFill>
                <a:latin typeface="Arial"/>
                <a:ea typeface="Arial"/>
                <a:cs typeface="Arial"/>
                <a:sym typeface="Arial"/>
                <a:hlinkClick r:id="rId3">
                  <a:extLst>
                    <a:ext uri="{A12FA001-AC4F-418D-AE19-62706E023703}">
                      <ahyp:hlinkClr xmlns:ahyp="http://schemas.microsoft.com/office/drawing/2018/hyperlinkcolor" val="tx"/>
                    </a:ext>
                  </a:extLst>
                </a:hlinkClick>
              </a:rPr>
              <a:t>http://www.genecounsel.eu/</a:t>
            </a:r>
            <a:endParaRPr sz="1400" b="0" i="0" u="none" strike="noStrike" cap="none" dirty="0">
              <a:solidFill>
                <a:schemeClr val="accent2"/>
              </a:solidFill>
              <a:latin typeface="Arial"/>
              <a:ea typeface="Arial"/>
              <a:cs typeface="Arial"/>
              <a:sym typeface="Arial"/>
            </a:endParaRPr>
          </a:p>
        </p:txBody>
      </p:sp>
      <p:sp>
        <p:nvSpPr>
          <p:cNvPr id="545" name="Google Shape;545;p7"/>
          <p:cNvSpPr/>
          <p:nvPr/>
        </p:nvSpPr>
        <p:spPr>
          <a:xfrm>
            <a:off x="0" y="4803407"/>
            <a:ext cx="6644081" cy="34009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700"/>
              <a:buFont typeface="Arial"/>
              <a:buNone/>
            </a:pPr>
            <a:r>
              <a:rPr lang="en-US" sz="700" b="0" i="1" u="none" strike="noStrike" cap="none">
                <a:solidFill>
                  <a:srgbClr val="000000"/>
                </a:solidFill>
                <a:latin typeface="Montserrat"/>
                <a:ea typeface="Montserrat"/>
                <a:cs typeface="Montserrat"/>
                <a:sym typeface="Montserrat"/>
              </a:rPr>
              <a:t>This project has been funded with support from the European Commission. This presentation reflects the views only of the author, and the Commission cannot be held responsible for any use which may be made of the information contained herein.</a:t>
            </a:r>
            <a:endParaRPr sz="700"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2" name="Afbeelding 1">
            <a:extLst>
              <a:ext uri="{FF2B5EF4-FFF2-40B4-BE49-F238E27FC236}">
                <a16:creationId xmlns:a16="http://schemas.microsoft.com/office/drawing/2014/main" id="{10BEB1D1-F25C-50BA-490C-EFC2D09D842F}"/>
              </a:ext>
            </a:extLst>
          </p:cNvPr>
          <p:cNvPicPr>
            <a:picLocks noChangeAspect="1"/>
          </p:cNvPicPr>
          <p:nvPr/>
        </p:nvPicPr>
        <p:blipFill>
          <a:blip r:embed="rId3"/>
          <a:stretch>
            <a:fillRect/>
          </a:stretch>
        </p:blipFill>
        <p:spPr>
          <a:xfrm>
            <a:off x="0" y="4820187"/>
            <a:ext cx="9144000" cy="329923"/>
          </a:xfrm>
          <a:prstGeom prst="rect">
            <a:avLst/>
          </a:prstGeom>
        </p:spPr>
      </p:pic>
      <p:sp>
        <p:nvSpPr>
          <p:cNvPr id="115" name="Google Shape;115;p19"/>
          <p:cNvSpPr txBox="1">
            <a:spLocks noGrp="1"/>
          </p:cNvSpPr>
          <p:nvPr>
            <p:ph type="body" idx="1"/>
          </p:nvPr>
        </p:nvSpPr>
        <p:spPr>
          <a:xfrm>
            <a:off x="5169894" y="3844188"/>
            <a:ext cx="7862739"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400">
              <a:solidFill>
                <a:srgbClr val="000043"/>
              </a:solidFill>
              <a:latin typeface="Arial"/>
              <a:ea typeface="Arial"/>
              <a:cs typeface="Arial"/>
              <a:sym typeface="Arial"/>
            </a:endParaRPr>
          </a:p>
          <a:p>
            <a:pPr marL="0" lvl="0" indent="0" algn="l" rtl="0">
              <a:lnSpc>
                <a:spcPct val="100000"/>
              </a:lnSpc>
              <a:spcBef>
                <a:spcPts val="0"/>
              </a:spcBef>
              <a:spcAft>
                <a:spcPts val="0"/>
              </a:spcAft>
              <a:buSzPts val="1400"/>
              <a:buNone/>
            </a:pPr>
            <a:endParaRPr sz="1400">
              <a:solidFill>
                <a:srgbClr val="000043"/>
              </a:solidFill>
              <a:latin typeface="Arial"/>
              <a:ea typeface="Arial"/>
              <a:cs typeface="Arial"/>
              <a:sym typeface="Arial"/>
            </a:endParaRPr>
          </a:p>
        </p:txBody>
      </p:sp>
      <p:sp>
        <p:nvSpPr>
          <p:cNvPr id="116" name="Google Shape;116;p19"/>
          <p:cNvSpPr/>
          <p:nvPr/>
        </p:nvSpPr>
        <p:spPr>
          <a:xfrm>
            <a:off x="98084" y="4854348"/>
            <a:ext cx="8949000"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chemeClr val="bg1"/>
                </a:solidFill>
                <a:latin typeface="Arial"/>
                <a:ea typeface="Arial"/>
                <a:cs typeface="Arial"/>
                <a:sym typeface="Arial"/>
              </a:rPr>
              <a:t>https://www.rechtswissenschaft-verstehen.de/oeffentliches-recht/oeffentliches-recht-grundlagen/normenhierarchie/</a:t>
            </a:r>
            <a:endParaRPr sz="1050" dirty="0">
              <a:solidFill>
                <a:schemeClr val="bg1"/>
              </a:solidFill>
            </a:endParaRPr>
          </a:p>
        </p:txBody>
      </p:sp>
      <p:sp>
        <p:nvSpPr>
          <p:cNvPr id="117" name="Google Shape;117;p19"/>
          <p:cNvSpPr/>
          <p:nvPr/>
        </p:nvSpPr>
        <p:spPr>
          <a:xfrm>
            <a:off x="597894" y="975660"/>
            <a:ext cx="6997392" cy="36471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400" b="0" i="0" u="none" strike="noStrike" cap="none" dirty="0">
                <a:solidFill>
                  <a:srgbClr val="000000"/>
                </a:solidFill>
                <a:latin typeface="Arial"/>
                <a:ea typeface="Arial"/>
                <a:cs typeface="Arial"/>
                <a:sym typeface="Arial"/>
              </a:rPr>
              <a:t>The only binding text is </a:t>
            </a:r>
            <a:r>
              <a:rPr lang="en-US" sz="1400" b="1" i="0" u="none" strike="noStrike" cap="none" dirty="0">
                <a:solidFill>
                  <a:srgbClr val="000000"/>
                </a:solidFill>
                <a:latin typeface="Arial"/>
                <a:ea typeface="Arial"/>
                <a:cs typeface="Arial"/>
                <a:sym typeface="Arial"/>
              </a:rPr>
              <a:t>The Council of Europe Convention on Human Rights and Biomedicine of 1997 </a:t>
            </a:r>
            <a:r>
              <a:rPr lang="en-US" sz="1400" b="0" i="0" u="none" strike="noStrike" cap="none" dirty="0">
                <a:solidFill>
                  <a:srgbClr val="000000"/>
                </a:solidFill>
                <a:latin typeface="Arial"/>
                <a:ea typeface="Arial"/>
                <a:cs typeface="Arial"/>
                <a:sym typeface="Arial"/>
              </a:rPr>
              <a:t>(Oviedo Convention), together with its Protocols </a:t>
            </a:r>
            <a:endParaRPr dirty="0"/>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on the Prohibition of Human Cloning (1998) </a:t>
            </a:r>
            <a:endParaRPr dirty="0"/>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on Tissue and Organ Transplantation (2002) </a:t>
            </a:r>
            <a:endParaRPr dirty="0"/>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on biomedical research (2005) </a:t>
            </a:r>
            <a:endParaRPr dirty="0"/>
          </a:p>
          <a:p>
            <a:pPr marL="285750" marR="0" lvl="0" indent="-19685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1400" b="1" i="0" u="none" strike="noStrike" cap="none" dirty="0">
                <a:solidFill>
                  <a:srgbClr val="000000"/>
                </a:solidFill>
                <a:latin typeface="Arial"/>
                <a:ea typeface="Arial"/>
                <a:cs typeface="Arial"/>
                <a:sym typeface="Arial"/>
              </a:rPr>
              <a:t>There are also non-binding texts such as </a:t>
            </a:r>
            <a:endParaRPr dirty="0"/>
          </a:p>
          <a:p>
            <a:pPr marL="0" marR="0" lvl="0" indent="0" algn="l" rtl="0">
              <a:lnSpc>
                <a:spcPct val="150000"/>
              </a:lnSpc>
              <a:spcBef>
                <a:spcPts val="0"/>
              </a:spcBef>
              <a:spcAft>
                <a:spcPts val="0"/>
              </a:spcAft>
              <a:buNone/>
            </a:pPr>
            <a:r>
              <a:rPr lang="en-US" sz="1400" b="0" i="0" u="none" strike="noStrike" cap="none" dirty="0">
                <a:solidFill>
                  <a:srgbClr val="000000"/>
                </a:solidFill>
                <a:latin typeface="Arial"/>
                <a:ea typeface="Arial"/>
                <a:cs typeface="Arial"/>
                <a:sym typeface="Arial"/>
              </a:rPr>
              <a:t>- United Nations Declaration on Human Cloning (Resolution 59/280) (2005) </a:t>
            </a:r>
            <a:endParaRPr dirty="0"/>
          </a:p>
          <a:p>
            <a:pPr marL="0" marR="0" lvl="0" indent="0" algn="l" rtl="0">
              <a:lnSpc>
                <a:spcPct val="150000"/>
              </a:lnSpc>
              <a:spcBef>
                <a:spcPts val="0"/>
              </a:spcBef>
              <a:spcAft>
                <a:spcPts val="0"/>
              </a:spcAft>
              <a:buNone/>
            </a:pPr>
            <a:r>
              <a:rPr lang="en-US" sz="1400" b="0" i="0" u="none" strike="noStrike" cap="none" dirty="0">
                <a:solidFill>
                  <a:srgbClr val="000000"/>
                </a:solidFill>
                <a:latin typeface="Arial"/>
                <a:ea typeface="Arial"/>
                <a:cs typeface="Arial"/>
                <a:sym typeface="Arial"/>
              </a:rPr>
              <a:t>- UNESCO Declaration on the Human Genome and Human Rights (1997) </a:t>
            </a:r>
            <a:endParaRPr dirty="0"/>
          </a:p>
          <a:p>
            <a:pPr marL="0" marR="0" lvl="0" indent="0" algn="l" rtl="0">
              <a:lnSpc>
                <a:spcPct val="150000"/>
              </a:lnSpc>
              <a:spcBef>
                <a:spcPts val="0"/>
              </a:spcBef>
              <a:spcAft>
                <a:spcPts val="0"/>
              </a:spcAft>
              <a:buNone/>
            </a:pPr>
            <a:r>
              <a:rPr lang="en-US" sz="1400" b="0" i="0" u="none" strike="noStrike" cap="none" dirty="0">
                <a:solidFill>
                  <a:srgbClr val="000000"/>
                </a:solidFill>
                <a:latin typeface="Arial"/>
                <a:ea typeface="Arial"/>
                <a:cs typeface="Arial"/>
                <a:sym typeface="Arial"/>
              </a:rPr>
              <a:t>- UNESCO Declaration on Genetic Data (2003) </a:t>
            </a:r>
            <a:endParaRPr dirty="0"/>
          </a:p>
          <a:p>
            <a:pPr marL="0" marR="0" lvl="0" indent="0" algn="l" rtl="0">
              <a:lnSpc>
                <a:spcPct val="150000"/>
              </a:lnSpc>
              <a:spcBef>
                <a:spcPts val="0"/>
              </a:spcBef>
              <a:spcAft>
                <a:spcPts val="0"/>
              </a:spcAft>
              <a:buNone/>
            </a:pPr>
            <a:r>
              <a:rPr lang="en-US" sz="1400" b="0" i="0" u="none" strike="noStrike" cap="none" dirty="0">
                <a:solidFill>
                  <a:srgbClr val="000000"/>
                </a:solidFill>
                <a:latin typeface="Arial"/>
                <a:ea typeface="Arial"/>
                <a:cs typeface="Arial"/>
                <a:sym typeface="Arial"/>
              </a:rPr>
              <a:t>The non-binding texts go into more detail.</a:t>
            </a:r>
            <a:endParaRPr dirty="0"/>
          </a:p>
        </p:txBody>
      </p:sp>
      <p:sp>
        <p:nvSpPr>
          <p:cNvPr id="118" name="Google Shape;118;p19"/>
          <p:cNvSpPr txBox="1">
            <a:spLocks noGrp="1"/>
          </p:cNvSpPr>
          <p:nvPr>
            <p:ph type="title"/>
          </p:nvPr>
        </p:nvSpPr>
        <p:spPr>
          <a:xfrm>
            <a:off x="194943" y="129000"/>
            <a:ext cx="8617527"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dirty="0">
                <a:latin typeface="Arial"/>
                <a:ea typeface="Arial"/>
                <a:cs typeface="Arial"/>
                <a:sym typeface="Arial"/>
              </a:rPr>
              <a:t>Binding – non binding text</a:t>
            </a:r>
            <a:endParaRPr sz="3000" dirty="0">
              <a:latin typeface="Arial"/>
              <a:ea typeface="Arial"/>
              <a:cs typeface="Arial"/>
              <a:sym typeface="Arial"/>
            </a:endParaRPr>
          </a:p>
        </p:txBody>
      </p:sp>
      <p:pic>
        <p:nvPicPr>
          <p:cNvPr id="119" name="Google Shape;119;p19"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45677" y="4434862"/>
            <a:ext cx="2601407" cy="6491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12618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nl-BE" sz="2000" b="1" i="1" u="none" strike="noStrike" cap="none" dirty="0">
                <a:solidFill>
                  <a:schemeClr val="accent1"/>
                </a:solidFill>
              </a:rPr>
              <a:t>The </a:t>
            </a:r>
            <a:r>
              <a:rPr lang="nl-BE" sz="2000" b="1" i="1" u="none" strike="noStrike" cap="none" dirty="0" err="1">
                <a:solidFill>
                  <a:schemeClr val="accent1"/>
                </a:solidFill>
              </a:rPr>
              <a:t>legal</a:t>
            </a:r>
            <a:r>
              <a:rPr lang="nl-BE" sz="2000" b="1" i="1" u="none" strike="noStrike" cap="none" dirty="0">
                <a:solidFill>
                  <a:schemeClr val="accent1"/>
                </a:solidFill>
              </a:rPr>
              <a:t> </a:t>
            </a:r>
            <a:r>
              <a:rPr lang="nl-BE" sz="2000" b="1" i="1" u="none" strike="noStrike" cap="none" dirty="0" err="1">
                <a:solidFill>
                  <a:schemeClr val="accent1"/>
                </a:solidFill>
              </a:rPr>
              <a:t>framework</a:t>
            </a:r>
            <a:r>
              <a:rPr lang="nl-BE" sz="2000" b="1" i="1" u="none" strike="noStrike" cap="none" dirty="0">
                <a:solidFill>
                  <a:schemeClr val="accent1"/>
                </a:solidFill>
              </a:rPr>
              <a:t> in </a:t>
            </a:r>
          </a:p>
          <a:p>
            <a:pPr marL="0" marR="0" lvl="0" indent="0" algn="l" rtl="0">
              <a:lnSpc>
                <a:spcPct val="100000"/>
              </a:lnSpc>
              <a:spcBef>
                <a:spcPts val="0"/>
              </a:spcBef>
              <a:spcAft>
                <a:spcPts val="0"/>
              </a:spcAft>
              <a:buClr>
                <a:srgbClr val="000000"/>
              </a:buClr>
              <a:buSzPts val="3000"/>
              <a:buFont typeface="Arial"/>
              <a:buNone/>
            </a:pPr>
            <a:r>
              <a:rPr lang="nl-BE" sz="2000" b="1" i="1" u="none" strike="noStrike" cap="none" dirty="0" err="1">
                <a:solidFill>
                  <a:schemeClr val="accent1"/>
                </a:solidFill>
              </a:rPr>
              <a:t>medical</a:t>
            </a:r>
            <a:r>
              <a:rPr lang="nl-BE" sz="2000" b="1" i="1" u="none" strike="noStrike" cap="none" dirty="0">
                <a:solidFill>
                  <a:schemeClr val="accent1"/>
                </a:solidFill>
              </a:rPr>
              <a:t> </a:t>
            </a:r>
            <a:r>
              <a:rPr lang="nl-BE" sz="2000" b="1" i="1" u="none" strike="noStrike" cap="none" dirty="0" err="1">
                <a:solidFill>
                  <a:schemeClr val="accent1"/>
                </a:solidFill>
              </a:rPr>
              <a:t>genetics</a:t>
            </a:r>
            <a:endParaRPr sz="2000" b="1" i="1" u="none" strike="noStrike" cap="none" dirty="0">
              <a:solidFill>
                <a:schemeClr val="accent1"/>
              </a:solidFill>
            </a:endParaRP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525912647"/>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i="0" u="none" strike="noStrike" cap="none" dirty="0">
                <a:solidFill>
                  <a:srgbClr val="B7B7B7"/>
                </a:solidFill>
                <a:latin typeface="Calibri"/>
                <a:ea typeface="Calibri"/>
                <a:cs typeface="Calibri"/>
                <a:sym typeface="Calibri"/>
              </a:rPr>
              <a:t>2</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3779950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body" idx="4294967295"/>
          </p:nvPr>
        </p:nvSpPr>
        <p:spPr>
          <a:xfrm>
            <a:off x="523289" y="966030"/>
            <a:ext cx="8097421" cy="994575"/>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Clr>
                <a:srgbClr val="B9D1FE"/>
              </a:buClr>
              <a:buSzPts val="1800"/>
              <a:buNone/>
            </a:pPr>
            <a:r>
              <a:rPr lang="en-US" sz="1400" dirty="0">
                <a:solidFill>
                  <a:schemeClr val="lt1"/>
                </a:solidFill>
                <a:latin typeface="+mj-lt"/>
                <a:ea typeface="Calibri"/>
                <a:cs typeface="Calibri"/>
                <a:sym typeface="Calibri"/>
              </a:rPr>
              <a:t>The Council of Europe Convention on Human Rights and Biomedicine is an international treaty opened for signature in Oviedo on April 4, 1997, and entered into force on December 1, 1999. </a:t>
            </a:r>
            <a:endParaRPr sz="1400" dirty="0">
              <a:solidFill>
                <a:schemeClr val="lt1"/>
              </a:solidFill>
              <a:latin typeface="+mj-lt"/>
              <a:ea typeface="Calibri"/>
              <a:cs typeface="Calibri"/>
              <a:sym typeface="Calibri"/>
            </a:endParaRPr>
          </a:p>
        </p:txBody>
      </p:sp>
      <p:sp>
        <p:nvSpPr>
          <p:cNvPr id="132" name="Google Shape;132;p21"/>
          <p:cNvSpPr txBox="1">
            <a:spLocks noGrp="1"/>
          </p:cNvSpPr>
          <p:nvPr>
            <p:ph type="title"/>
          </p:nvPr>
        </p:nvSpPr>
        <p:spPr>
          <a:xfrm>
            <a:off x="194943" y="129000"/>
            <a:ext cx="8617527"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sz="3000" dirty="0">
                <a:latin typeface="Arial"/>
                <a:ea typeface="Arial"/>
                <a:cs typeface="Arial"/>
                <a:sym typeface="Arial"/>
              </a:rPr>
              <a:t>Oviedo Convention</a:t>
            </a:r>
            <a:endParaRPr sz="3000" dirty="0">
              <a:latin typeface="Arial"/>
              <a:ea typeface="Arial"/>
              <a:cs typeface="Arial"/>
              <a:sym typeface="Arial"/>
            </a:endParaRPr>
          </a:p>
        </p:txBody>
      </p:sp>
      <p:sp>
        <p:nvSpPr>
          <p:cNvPr id="133" name="Google Shape;133;p21"/>
          <p:cNvSpPr txBox="1"/>
          <p:nvPr/>
        </p:nvSpPr>
        <p:spPr>
          <a:xfrm>
            <a:off x="439530" y="2299901"/>
            <a:ext cx="8502267" cy="163121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bg2"/>
              </a:buClr>
              <a:buSzPts val="1400"/>
              <a:buFont typeface="Arial" panose="020B0604020202020204" pitchFamily="34" charset="0"/>
              <a:buChar char="•"/>
            </a:pPr>
            <a:r>
              <a:rPr lang="en-US" sz="1400" b="0" i="0" u="none" strike="noStrike" cap="none" dirty="0">
                <a:solidFill>
                  <a:srgbClr val="000000"/>
                </a:solidFill>
                <a:latin typeface="Arial"/>
                <a:ea typeface="Arial"/>
                <a:cs typeface="Arial"/>
                <a:sym typeface="Arial"/>
              </a:rPr>
              <a:t>Of the 47 member states of the Council of Europe, 34 states have so far signed the Biomedicine Convention and 29 states have additionally ratified it.</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bg2"/>
              </a:buClr>
              <a:buSzPts val="1400"/>
              <a:buFont typeface="Arial" panose="020B0604020202020204" pitchFamily="34" charset="0"/>
              <a:buChar char="•"/>
            </a:pPr>
            <a:r>
              <a:rPr lang="en-US" sz="1400" b="0" i="0" u="none" strike="noStrike" cap="none" dirty="0">
                <a:solidFill>
                  <a:srgbClr val="000000"/>
                </a:solidFill>
                <a:latin typeface="Arial"/>
                <a:ea typeface="Arial"/>
                <a:cs typeface="Arial"/>
                <a:sym typeface="Arial"/>
              </a:rPr>
              <a:t>Belgium and Germany have neither signed nor ratified</a:t>
            </a:r>
            <a:endParaRPr dirty="0"/>
          </a:p>
          <a:p>
            <a:pPr marL="285750" marR="0" lvl="0" indent="-285750" algn="l" rtl="0">
              <a:lnSpc>
                <a:spcPct val="100000"/>
              </a:lnSpc>
              <a:spcBef>
                <a:spcPts val="1200"/>
              </a:spcBef>
              <a:spcAft>
                <a:spcPts val="0"/>
              </a:spcAft>
              <a:buClr>
                <a:schemeClr val="bg2"/>
              </a:buClr>
              <a:buSzPts val="1400"/>
              <a:buFont typeface="Arial" panose="020B0604020202020204" pitchFamily="34" charset="0"/>
              <a:buChar char="•"/>
            </a:pPr>
            <a:r>
              <a:rPr lang="en-US" sz="1400" b="0" i="0" u="none" strike="noStrike" cap="none" dirty="0">
                <a:solidFill>
                  <a:srgbClr val="000000"/>
                </a:solidFill>
                <a:latin typeface="Arial"/>
                <a:ea typeface="Arial"/>
                <a:cs typeface="Arial"/>
                <a:sym typeface="Arial"/>
              </a:rPr>
              <a:t>Greece, Spain and Turkey have signed and ratified the treaty</a:t>
            </a:r>
            <a:endParaRPr dirty="0"/>
          </a:p>
          <a:p>
            <a:pPr marL="374650" marR="0" lvl="0" indent="-285750" algn="l" rtl="0">
              <a:lnSpc>
                <a:spcPct val="100000"/>
              </a:lnSpc>
              <a:spcBef>
                <a:spcPts val="1200"/>
              </a:spcBef>
              <a:spcAft>
                <a:spcPts val="0"/>
              </a:spcAft>
              <a:buClr>
                <a:schemeClr val="bg2"/>
              </a:buClr>
              <a:buSzPts val="1400"/>
              <a:buFont typeface="Arial" panose="020B0604020202020204" pitchFamily="34" charset="0"/>
              <a:buChar char="•"/>
            </a:pPr>
            <a:endParaRPr sz="1400" b="0" i="0" u="none" strike="noStrike" cap="none" dirty="0">
              <a:solidFill>
                <a:srgbClr val="000000"/>
              </a:solidFill>
              <a:latin typeface="Arial"/>
              <a:ea typeface="Arial"/>
              <a:cs typeface="Arial"/>
              <a:sym typeface="Arial"/>
            </a:endParaRPr>
          </a:p>
        </p:txBody>
      </p:sp>
      <p:sp>
        <p:nvSpPr>
          <p:cNvPr id="134" name="Google Shape;134;p21"/>
          <p:cNvSpPr/>
          <p:nvPr/>
        </p:nvSpPr>
        <p:spPr>
          <a:xfrm>
            <a:off x="-119262" y="4881890"/>
            <a:ext cx="6923716" cy="23079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accent1"/>
              </a:buClr>
              <a:buSzPts val="1100"/>
              <a:buFont typeface="Noto Sans Symbols"/>
              <a:buChar char="❖"/>
            </a:pPr>
            <a:r>
              <a:rPr lang="en-US" sz="900" b="0" i="0" u="none" strike="noStrike" cap="none" dirty="0">
                <a:solidFill>
                  <a:schemeClr val="lt1"/>
                </a:solidFill>
                <a:latin typeface="Arial"/>
                <a:ea typeface="Arial"/>
                <a:cs typeface="Arial"/>
                <a:sym typeface="Arial"/>
              </a:rPr>
              <a:t>https://www.coe.int/en/web/conventions/full-list?module=treaty-detail&amp;treatynum=164</a:t>
            </a:r>
            <a:endParaRPr sz="1050" dirty="0"/>
          </a:p>
        </p:txBody>
      </p:sp>
      <p:pic>
        <p:nvPicPr>
          <p:cNvPr id="135" name="Google Shape;135;p21"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10308</Words>
  <Application>Microsoft Office PowerPoint</Application>
  <PresentationFormat>Diavoorstelling (16:9)</PresentationFormat>
  <Paragraphs>503</Paragraphs>
  <Slides>63</Slides>
  <Notes>60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63</vt:i4>
      </vt:variant>
    </vt:vector>
  </HeadingPairs>
  <TitlesOfParts>
    <vt:vector size="72" baseType="lpstr">
      <vt:lpstr>Montserrat</vt:lpstr>
      <vt:lpstr>Montserrat SemiBold</vt:lpstr>
      <vt:lpstr>Calibri</vt:lpstr>
      <vt:lpstr>Fira Sans Extra Condensed Medium</vt:lpstr>
      <vt:lpstr>Didact Gothic</vt:lpstr>
      <vt:lpstr>Barlow</vt:lpstr>
      <vt:lpstr>Noto Sans Symbols</vt:lpstr>
      <vt:lpstr>Arial</vt:lpstr>
      <vt:lpstr>Management Consulting Toolkit by Slidesgo</vt:lpstr>
      <vt:lpstr>PowerPoint-presentatie</vt:lpstr>
      <vt:lpstr>Introduction and Learning Outcomes</vt:lpstr>
      <vt:lpstr>Table of contents</vt:lpstr>
      <vt:lpstr>PowerPoint-presentatie</vt:lpstr>
      <vt:lpstr>PowerPoint-presentatie</vt:lpstr>
      <vt:lpstr>The hierarchy of the law</vt:lpstr>
      <vt:lpstr>Binding – non binding text</vt:lpstr>
      <vt:lpstr>PowerPoint-presentatie</vt:lpstr>
      <vt:lpstr>Oviedo Convention</vt:lpstr>
      <vt:lpstr>Oviedo: Chapter IV - Human Genome </vt:lpstr>
      <vt:lpstr>Additional Protocol to the Convention on Human Rights and Biomedicine, concerning Genetic Testing for Health Purposes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Universal Declaration on the Human Genome and Human Rights</vt:lpstr>
      <vt:lpstr>Germany: Genetic Diagnostics Act</vt:lpstr>
      <vt:lpstr>PowerPoint-presentatie</vt:lpstr>
      <vt:lpstr>PowerPoint-presentatie</vt:lpstr>
      <vt:lpstr>PowerPoint-presentatie</vt:lpstr>
      <vt:lpstr>PowerPoint-presentatie</vt:lpstr>
      <vt:lpstr>Belgium</vt:lpstr>
      <vt:lpstr>Turkey</vt:lpstr>
      <vt:lpstr>Spain: Law 14/2007, of 3 July, on Biomedical Research </vt:lpstr>
      <vt:lpstr>Spain: Law 14/2007, of 3 July, on Biomedical Research </vt:lpstr>
      <vt:lpstr>Country comparison</vt:lpstr>
      <vt:lpstr>PowerPoint-presentatie</vt:lpstr>
      <vt:lpstr>GDPR</vt:lpstr>
      <vt:lpstr>GDPR – genetic data Definitions Art. 4 Nr. 13 </vt:lpstr>
      <vt:lpstr>GDPR – Article 9: Processing of special categories of personal data </vt:lpstr>
      <vt:lpstr>GDPR – Article 9: Processing of special categories of personal data </vt:lpstr>
      <vt:lpstr>GDPR – Article 9: Processing of special categories of personal data</vt:lpstr>
      <vt:lpstr>GDPR– Article 9: Processing of special categories of personal data </vt:lpstr>
      <vt:lpstr>GDPR – Artikel 9: Processing of special categories of personal data </vt:lpstr>
      <vt:lpstr>PowerPoint-presentatie</vt:lpstr>
      <vt:lpstr>PowerPoint-presentatie</vt:lpstr>
      <vt:lpstr>PowerPoint-presentatie</vt:lpstr>
      <vt:lpstr>PowerPoint-presentatie</vt:lpstr>
      <vt:lpstr>S2k Guideline Human Genetic Diagnostics and Genetic Counseling</vt:lpstr>
      <vt:lpstr>S2k Guideline Human Genetic Diagnostics and Genetic Counseling </vt:lpstr>
      <vt:lpstr>S2k Guideline Human Genetic Diagnostics and Genetic Counseling </vt:lpstr>
      <vt:lpstr>PowerPoint-presentatie</vt:lpstr>
      <vt:lpstr>Oviedo-Konvention </vt:lpstr>
      <vt:lpstr>Oviedo-Konvention </vt:lpstr>
      <vt:lpstr>S2k Guideline Human Genetic Diagnostics and Genetic Counseling </vt:lpstr>
      <vt:lpstr>PowerPoint-presentatie</vt:lpstr>
      <vt:lpstr>PowerPoint-presentatie</vt:lpstr>
      <vt:lpstr>PowerPoint-presentatie</vt:lpstr>
      <vt:lpstr>PowerPoint-presentatie</vt:lpstr>
      <vt:lpstr>PowerPoint-presentatie</vt:lpstr>
      <vt:lpstr>Check your understanding! </vt:lpstr>
      <vt:lpstr>Check your understanding! </vt:lpstr>
      <vt:lpstr>PowerPoint-presentatie</vt:lpstr>
      <vt:lpstr>Lesson Overview – What’s next? </vt:lpstr>
      <vt:lpstr>PowerPoint-presentatie</vt:lpstr>
      <vt:lpstr>References</vt:lpstr>
      <vt:lpstr>Additional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MyPc</dc:creator>
  <cp:lastModifiedBy>Joke Temmerman</cp:lastModifiedBy>
  <cp:revision>1</cp:revision>
  <dcterms:modified xsi:type="dcterms:W3CDTF">2023-09-24T15:21:55Z</dcterms:modified>
</cp:coreProperties>
</file>